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3" r:id="rId7"/>
  </p:sldMasterIdLst>
  <p:notesMasterIdLst>
    <p:notesMasterId r:id="rId50"/>
  </p:notesMasterIdLst>
  <p:sldIdLst>
    <p:sldId id="365" r:id="rId8"/>
    <p:sldId id="367" r:id="rId9"/>
    <p:sldId id="259" r:id="rId10"/>
    <p:sldId id="327" r:id="rId11"/>
    <p:sldId id="313" r:id="rId12"/>
    <p:sldId id="312" r:id="rId13"/>
    <p:sldId id="311" r:id="rId14"/>
    <p:sldId id="262" r:id="rId15"/>
    <p:sldId id="297" r:id="rId16"/>
    <p:sldId id="334" r:id="rId17"/>
    <p:sldId id="337" r:id="rId18"/>
    <p:sldId id="335" r:id="rId19"/>
    <p:sldId id="338" r:id="rId20"/>
    <p:sldId id="329" r:id="rId21"/>
    <p:sldId id="330" r:id="rId22"/>
    <p:sldId id="331" r:id="rId23"/>
    <p:sldId id="342" r:id="rId24"/>
    <p:sldId id="347" r:id="rId25"/>
    <p:sldId id="343" r:id="rId26"/>
    <p:sldId id="344" r:id="rId27"/>
    <p:sldId id="346" r:id="rId28"/>
    <p:sldId id="328" r:id="rId29"/>
    <p:sldId id="263" r:id="rId30"/>
    <p:sldId id="332" r:id="rId31"/>
    <p:sldId id="333" r:id="rId32"/>
    <p:sldId id="349" r:id="rId33"/>
    <p:sldId id="350" r:id="rId34"/>
    <p:sldId id="351" r:id="rId35"/>
    <p:sldId id="352" r:id="rId36"/>
    <p:sldId id="353" r:id="rId37"/>
    <p:sldId id="354" r:id="rId38"/>
    <p:sldId id="361" r:id="rId39"/>
    <p:sldId id="360" r:id="rId40"/>
    <p:sldId id="355" r:id="rId41"/>
    <p:sldId id="356" r:id="rId42"/>
    <p:sldId id="364" r:id="rId43"/>
    <p:sldId id="348" r:id="rId44"/>
    <p:sldId id="357" r:id="rId45"/>
    <p:sldId id="362" r:id="rId46"/>
    <p:sldId id="264" r:id="rId47"/>
    <p:sldId id="266" r:id="rId48"/>
    <p:sldId id="3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290C30-24ED-48C3-98EA-B1A4F91B6783}" v="294" dt="2019-04-12T18:30:22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18" autoAdjust="0"/>
  </p:normalViewPr>
  <p:slideViewPr>
    <p:cSldViewPr snapToGrid="0">
      <p:cViewPr varScale="1">
        <p:scale>
          <a:sx n="81" d="100"/>
          <a:sy n="81" d="100"/>
        </p:scale>
        <p:origin x="170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microsoft.com/office/2015/10/relationships/revisionInfo" Target="revisionInfo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EA290C30-24ED-48C3-98EA-B1A4F91B6783}"/>
    <pc:docChg chg="undo custSel mod addSld delSld modSld">
      <pc:chgData name="Chris Woodruff" userId="2dbf025665e4d94d" providerId="LiveId" clId="{EA290C30-24ED-48C3-98EA-B1A4F91B6783}" dt="2019-04-12T18:30:34.213" v="885" actId="2696"/>
      <pc:docMkLst>
        <pc:docMk/>
      </pc:docMkLst>
      <pc:sldChg chg="addSp delSp modSp mod setBg setClrOvrMap">
        <pc:chgData name="Chris Woodruff" userId="2dbf025665e4d94d" providerId="LiveId" clId="{EA290C30-24ED-48C3-98EA-B1A4F91B6783}" dt="2019-04-12T02:13:55.720" v="150" actId="26606"/>
        <pc:sldMkLst>
          <pc:docMk/>
          <pc:sldMk cId="2025941535" sldId="262"/>
        </pc:sldMkLst>
        <pc:spChg chg="mod ord">
          <ac:chgData name="Chris Woodruff" userId="2dbf025665e4d94d" providerId="LiveId" clId="{EA290C30-24ED-48C3-98EA-B1A4F91B6783}" dt="2019-04-12T02:13:55.720" v="150" actId="26606"/>
          <ac:spMkLst>
            <pc:docMk/>
            <pc:sldMk cId="2025941535" sldId="262"/>
            <ac:spMk id="2" creationId="{C317A7FC-7244-4835-9B1E-2200F484E2E2}"/>
          </ac:spMkLst>
        </pc:spChg>
        <pc:spChg chg="del">
          <ac:chgData name="Chris Woodruff" userId="2dbf025665e4d94d" providerId="LiveId" clId="{EA290C30-24ED-48C3-98EA-B1A4F91B6783}" dt="2019-04-12T02:13:39.852" v="145" actId="478"/>
          <ac:spMkLst>
            <pc:docMk/>
            <pc:sldMk cId="2025941535" sldId="262"/>
            <ac:spMk id="3" creationId="{0CD381C6-7042-4D9E-8799-E084788967F5}"/>
          </ac:spMkLst>
        </pc:spChg>
        <pc:spChg chg="add del">
          <ac:chgData name="Chris Woodruff" userId="2dbf025665e4d94d" providerId="LiveId" clId="{EA290C30-24ED-48C3-98EA-B1A4F91B6783}" dt="2019-04-12T02:13:51.531" v="147" actId="26606"/>
          <ac:spMkLst>
            <pc:docMk/>
            <pc:sldMk cId="2025941535" sldId="262"/>
            <ac:spMk id="11" creationId="{B558F58E-93BA-44A3-BCDA-585AFF2E4F3F}"/>
          </ac:spMkLst>
        </pc:spChg>
        <pc:spChg chg="add">
          <ac:chgData name="Chris Woodruff" userId="2dbf025665e4d94d" providerId="LiveId" clId="{EA290C30-24ED-48C3-98EA-B1A4F91B6783}" dt="2019-04-12T02:13:55.720" v="150" actId="26606"/>
          <ac:spMkLst>
            <pc:docMk/>
            <pc:sldMk cId="2025941535" sldId="262"/>
            <ac:spMk id="17" creationId="{37C89E4B-3C9F-44B9-8B86-D9E3D112D8EC}"/>
          </ac:spMkLst>
        </pc:spChg>
        <pc:picChg chg="mod">
          <ac:chgData name="Chris Woodruff" userId="2dbf025665e4d94d" providerId="LiveId" clId="{EA290C30-24ED-48C3-98EA-B1A4F91B6783}" dt="2019-04-12T02:13:55.720" v="150" actId="26606"/>
          <ac:picMkLst>
            <pc:docMk/>
            <pc:sldMk cId="2025941535" sldId="262"/>
            <ac:picMk id="6" creationId="{8BE8CCC9-66B3-4029-B586-46B9DB317AF7}"/>
          </ac:picMkLst>
        </pc:picChg>
        <pc:cxnChg chg="add del">
          <ac:chgData name="Chris Woodruff" userId="2dbf025665e4d94d" providerId="LiveId" clId="{EA290C30-24ED-48C3-98EA-B1A4F91B6783}" dt="2019-04-12T02:13:51.531" v="147" actId="26606"/>
          <ac:cxnSpMkLst>
            <pc:docMk/>
            <pc:sldMk cId="2025941535" sldId="262"/>
            <ac:cxnSpMk id="13" creationId="{BCD0BBC1-A7D4-445D-98AC-95A6A45D8EBB}"/>
          </ac:cxnSpMkLst>
        </pc:cxnChg>
        <pc:cxnChg chg="add del">
          <ac:chgData name="Chris Woodruff" userId="2dbf025665e4d94d" providerId="LiveId" clId="{EA290C30-24ED-48C3-98EA-B1A4F91B6783}" dt="2019-04-12T02:13:55.705" v="149" actId="26606"/>
          <ac:cxnSpMkLst>
            <pc:docMk/>
            <pc:sldMk cId="2025941535" sldId="262"/>
            <ac:cxnSpMk id="15" creationId="{E126E481-B945-4179-BD79-05E96E9B29E1}"/>
          </ac:cxnSpMkLst>
        </pc:cxnChg>
        <pc:cxnChg chg="add">
          <ac:chgData name="Chris Woodruff" userId="2dbf025665e4d94d" providerId="LiveId" clId="{EA290C30-24ED-48C3-98EA-B1A4F91B6783}" dt="2019-04-12T02:13:55.720" v="150" actId="26606"/>
          <ac:cxnSpMkLst>
            <pc:docMk/>
            <pc:sldMk cId="2025941535" sldId="262"/>
            <ac:cxnSpMk id="18" creationId="{AA2EAA10-076F-46BD-8F0F-B9A2FB77A85C}"/>
          </ac:cxnSpMkLst>
        </pc:cxnChg>
        <pc:cxnChg chg="add">
          <ac:chgData name="Chris Woodruff" userId="2dbf025665e4d94d" providerId="LiveId" clId="{EA290C30-24ED-48C3-98EA-B1A4F91B6783}" dt="2019-04-12T02:13:55.720" v="150" actId="26606"/>
          <ac:cxnSpMkLst>
            <pc:docMk/>
            <pc:sldMk cId="2025941535" sldId="262"/>
            <ac:cxnSpMk id="19" creationId="{D891E407-403B-4764-86C9-33A56D3BCAA3}"/>
          </ac:cxnSpMkLst>
        </pc:cxnChg>
      </pc:sldChg>
      <pc:sldChg chg="modSp">
        <pc:chgData name="Chris Woodruff" userId="2dbf025665e4d94d" providerId="LiveId" clId="{EA290C30-24ED-48C3-98EA-B1A4F91B6783}" dt="2019-04-12T18:18:33.465" v="875" actId="313"/>
        <pc:sldMkLst>
          <pc:docMk/>
          <pc:sldMk cId="2588506047" sldId="263"/>
        </pc:sldMkLst>
        <pc:spChg chg="mod">
          <ac:chgData name="Chris Woodruff" userId="2dbf025665e4d94d" providerId="LiveId" clId="{EA290C30-24ED-48C3-98EA-B1A4F91B6783}" dt="2019-04-12T02:22:20.095" v="496" actId="1038"/>
          <ac:spMkLst>
            <pc:docMk/>
            <pc:sldMk cId="2588506047" sldId="263"/>
            <ac:spMk id="2" creationId="{CCA8F469-FA1B-461D-8364-677404CED668}"/>
          </ac:spMkLst>
        </pc:spChg>
        <pc:spChg chg="mod">
          <ac:chgData name="Chris Woodruff" userId="2dbf025665e4d94d" providerId="LiveId" clId="{EA290C30-24ED-48C3-98EA-B1A4F91B6783}" dt="2019-04-12T18:18:33.465" v="875" actId="313"/>
          <ac:spMkLst>
            <pc:docMk/>
            <pc:sldMk cId="2588506047" sldId="263"/>
            <ac:spMk id="3" creationId="{2578EDFF-1209-4EE2-B242-030BFF394E6E}"/>
          </ac:spMkLst>
        </pc:spChg>
        <pc:picChg chg="mod">
          <ac:chgData name="Chris Woodruff" userId="2dbf025665e4d94d" providerId="LiveId" clId="{EA290C30-24ED-48C3-98EA-B1A4F91B6783}" dt="2019-04-12T18:17:55.195" v="874" actId="14100"/>
          <ac:picMkLst>
            <pc:docMk/>
            <pc:sldMk cId="2588506047" sldId="263"/>
            <ac:picMk id="6" creationId="{00000000-0000-0000-0000-000000000000}"/>
          </ac:picMkLst>
        </pc:picChg>
      </pc:sldChg>
      <pc:sldChg chg="modSp">
        <pc:chgData name="Chris Woodruff" userId="2dbf025665e4d94d" providerId="LiveId" clId="{EA290C30-24ED-48C3-98EA-B1A4F91B6783}" dt="2019-04-12T02:27:07.712" v="754" actId="1038"/>
        <pc:sldMkLst>
          <pc:docMk/>
          <pc:sldMk cId="149768974" sldId="264"/>
        </pc:sldMkLst>
        <pc:spChg chg="mod">
          <ac:chgData name="Chris Woodruff" userId="2dbf025665e4d94d" providerId="LiveId" clId="{EA290C30-24ED-48C3-98EA-B1A4F91B6783}" dt="2019-04-12T02:27:07.712" v="754" actId="1038"/>
          <ac:spMkLst>
            <pc:docMk/>
            <pc:sldMk cId="149768974" sldId="264"/>
            <ac:spMk id="2" creationId="{ADC85232-C276-45E9-AFF0-49F7C72AA083}"/>
          </ac:spMkLst>
        </pc:spChg>
      </pc:sldChg>
      <pc:sldChg chg="addSp modSp mod setBg">
        <pc:chgData name="Chris Woodruff" userId="2dbf025665e4d94d" providerId="LiveId" clId="{EA290C30-24ED-48C3-98EA-B1A4F91B6783}" dt="2019-04-12T02:27:19.226" v="755" actId="26606"/>
        <pc:sldMkLst>
          <pc:docMk/>
          <pc:sldMk cId="1480039333" sldId="266"/>
        </pc:sldMkLst>
        <pc:spChg chg="add">
          <ac:chgData name="Chris Woodruff" userId="2dbf025665e4d94d" providerId="LiveId" clId="{EA290C30-24ED-48C3-98EA-B1A4F91B6783}" dt="2019-04-12T02:27:19.226" v="755" actId="26606"/>
          <ac:spMkLst>
            <pc:docMk/>
            <pc:sldMk cId="1480039333" sldId="266"/>
            <ac:spMk id="71" creationId="{A2509F26-B5DC-4BA7-B476-4CB044237A2E}"/>
          </ac:spMkLst>
        </pc:spChg>
        <pc:spChg chg="add">
          <ac:chgData name="Chris Woodruff" userId="2dbf025665e4d94d" providerId="LiveId" clId="{EA290C30-24ED-48C3-98EA-B1A4F91B6783}" dt="2019-04-12T02:27:19.226" v="755" actId="26606"/>
          <ac:spMkLst>
            <pc:docMk/>
            <pc:sldMk cId="1480039333" sldId="266"/>
            <ac:spMk id="73" creationId="{DB103EB1-B135-4526-B883-33228FC27FF1}"/>
          </ac:spMkLst>
        </pc:spChg>
        <pc:picChg chg="mod">
          <ac:chgData name="Chris Woodruff" userId="2dbf025665e4d94d" providerId="LiveId" clId="{EA290C30-24ED-48C3-98EA-B1A4F91B6783}" dt="2019-04-12T02:27:19.226" v="755" actId="26606"/>
          <ac:picMkLst>
            <pc:docMk/>
            <pc:sldMk cId="1480039333" sldId="266"/>
            <ac:picMk id="3074" creationId="{00000000-0000-0000-0000-000000000000}"/>
          </ac:picMkLst>
        </pc:picChg>
      </pc:sldChg>
      <pc:sldChg chg="addSp delSp modSp mod setBg">
        <pc:chgData name="Chris Woodruff" userId="2dbf025665e4d94d" providerId="LiveId" clId="{EA290C30-24ED-48C3-98EA-B1A4F91B6783}" dt="2019-04-12T02:13:11.943" v="144" actId="26606"/>
        <pc:sldMkLst>
          <pc:docMk/>
          <pc:sldMk cId="1195240765" sldId="313"/>
        </pc:sldMkLst>
        <pc:spChg chg="mod">
          <ac:chgData name="Chris Woodruff" userId="2dbf025665e4d94d" providerId="LiveId" clId="{EA290C30-24ED-48C3-98EA-B1A4F91B6783}" dt="2019-04-12T02:13:11.943" v="144" actId="26606"/>
          <ac:spMkLst>
            <pc:docMk/>
            <pc:sldMk cId="1195240765" sldId="313"/>
            <ac:spMk id="2" creationId="{C317A7FC-7244-4835-9B1E-2200F484E2E2}"/>
          </ac:spMkLst>
        </pc:spChg>
        <pc:spChg chg="del">
          <ac:chgData name="Chris Woodruff" userId="2dbf025665e4d94d" providerId="LiveId" clId="{EA290C30-24ED-48C3-98EA-B1A4F91B6783}" dt="2019-04-12T02:12:45.605" v="141" actId="478"/>
          <ac:spMkLst>
            <pc:docMk/>
            <pc:sldMk cId="1195240765" sldId="313"/>
            <ac:spMk id="3" creationId="{F234826B-A886-41A3-9C3B-09F3A742CE4D}"/>
          </ac:spMkLst>
        </pc:spChg>
        <pc:spChg chg="del">
          <ac:chgData name="Chris Woodruff" userId="2dbf025665e4d94d" providerId="LiveId" clId="{EA290C30-24ED-48C3-98EA-B1A4F91B6783}" dt="2019-04-12T02:12:48.652" v="142" actId="478"/>
          <ac:spMkLst>
            <pc:docMk/>
            <pc:sldMk cId="1195240765" sldId="313"/>
            <ac:spMk id="4" creationId="{59FD177A-19DF-4962-B9FD-C42A291F66C9}"/>
          </ac:spMkLst>
        </pc:spChg>
        <pc:spChg chg="add">
          <ac:chgData name="Chris Woodruff" userId="2dbf025665e4d94d" providerId="LiveId" clId="{EA290C30-24ED-48C3-98EA-B1A4F91B6783}" dt="2019-04-12T02:13:11.943" v="144" actId="26606"/>
          <ac:spMkLst>
            <pc:docMk/>
            <pc:sldMk cId="1195240765" sldId="313"/>
            <ac:spMk id="13" creationId="{B558F58E-93BA-44A3-BCDA-585AFF2E4F3F}"/>
          </ac:spMkLst>
        </pc:spChg>
        <pc:picChg chg="mod ord">
          <ac:chgData name="Chris Woodruff" userId="2dbf025665e4d94d" providerId="LiveId" clId="{EA290C30-24ED-48C3-98EA-B1A4F91B6783}" dt="2019-04-12T02:13:11.943" v="144" actId="26606"/>
          <ac:picMkLst>
            <pc:docMk/>
            <pc:sldMk cId="1195240765" sldId="313"/>
            <ac:picMk id="8" creationId="{618E365B-198B-49A6-B83F-1D55056198B4}"/>
          </ac:picMkLst>
        </pc:picChg>
        <pc:cxnChg chg="add">
          <ac:chgData name="Chris Woodruff" userId="2dbf025665e4d94d" providerId="LiveId" clId="{EA290C30-24ED-48C3-98EA-B1A4F91B6783}" dt="2019-04-12T02:13:11.943" v="144" actId="26606"/>
          <ac:cxnSpMkLst>
            <pc:docMk/>
            <pc:sldMk cId="1195240765" sldId="313"/>
            <ac:cxnSpMk id="15" creationId="{BCD0BBC1-A7D4-445D-98AC-95A6A45D8EBB}"/>
          </ac:cxnSpMkLst>
        </pc:cxnChg>
      </pc:sldChg>
      <pc:sldChg chg="addSp modSp mod setBg">
        <pc:chgData name="Chris Woodruff" userId="2dbf025665e4d94d" providerId="LiveId" clId="{EA290C30-24ED-48C3-98EA-B1A4F91B6783}" dt="2019-04-12T02:26:03.213" v="647" actId="26606"/>
        <pc:sldMkLst>
          <pc:docMk/>
          <pc:sldMk cId="1633630322" sldId="328"/>
        </pc:sldMkLst>
        <pc:spChg chg="mod">
          <ac:chgData name="Chris Woodruff" userId="2dbf025665e4d94d" providerId="LiveId" clId="{EA290C30-24ED-48C3-98EA-B1A4F91B6783}" dt="2019-04-12T02:26:03.213" v="647" actId="26606"/>
          <ac:spMkLst>
            <pc:docMk/>
            <pc:sldMk cId="1633630322" sldId="328"/>
            <ac:spMk id="2" creationId="{C317A7FC-7244-4835-9B1E-2200F484E2E2}"/>
          </ac:spMkLst>
        </pc:spChg>
        <pc:spChg chg="add">
          <ac:chgData name="Chris Woodruff" userId="2dbf025665e4d94d" providerId="LiveId" clId="{EA290C30-24ED-48C3-98EA-B1A4F91B6783}" dt="2019-04-12T02:26:03.213" v="647" actId="26606"/>
          <ac:spMkLst>
            <pc:docMk/>
            <pc:sldMk cId="1633630322" sldId="328"/>
            <ac:spMk id="9" creationId="{B558F58E-93BA-44A3-BCDA-585AFF2E4F3F}"/>
          </ac:spMkLst>
        </pc:spChg>
        <pc:picChg chg="mod ord">
          <ac:chgData name="Chris Woodruff" userId="2dbf025665e4d94d" providerId="LiveId" clId="{EA290C30-24ED-48C3-98EA-B1A4F91B6783}" dt="2019-04-12T02:26:03.213" v="647" actId="26606"/>
          <ac:picMkLst>
            <pc:docMk/>
            <pc:sldMk cId="1633630322" sldId="328"/>
            <ac:picMk id="4" creationId="{1FC3ECBE-7749-4AD3-9592-9DF188857E9E}"/>
          </ac:picMkLst>
        </pc:picChg>
        <pc:cxnChg chg="add">
          <ac:chgData name="Chris Woodruff" userId="2dbf025665e4d94d" providerId="LiveId" clId="{EA290C30-24ED-48C3-98EA-B1A4F91B6783}" dt="2019-04-12T02:26:03.213" v="647" actId="26606"/>
          <ac:cxnSpMkLst>
            <pc:docMk/>
            <pc:sldMk cId="1633630322" sldId="328"/>
            <ac:cxnSpMk id="11" creationId="{BCD0BBC1-A7D4-445D-98AC-95A6A45D8EBB}"/>
          </ac:cxnSpMkLst>
        </pc:cxnChg>
      </pc:sldChg>
      <pc:sldChg chg="modSp">
        <pc:chgData name="Chris Woodruff" userId="2dbf025665e4d94d" providerId="LiveId" clId="{EA290C30-24ED-48C3-98EA-B1A4F91B6783}" dt="2019-04-12T02:20:09.808" v="243" actId="1076"/>
        <pc:sldMkLst>
          <pc:docMk/>
          <pc:sldMk cId="4168182352" sldId="329"/>
        </pc:sldMkLst>
        <pc:spChg chg="mod">
          <ac:chgData name="Chris Woodruff" userId="2dbf025665e4d94d" providerId="LiveId" clId="{EA290C30-24ED-48C3-98EA-B1A4F91B6783}" dt="2019-04-12T02:20:09.808" v="243" actId="1076"/>
          <ac:spMkLst>
            <pc:docMk/>
            <pc:sldMk cId="4168182352" sldId="329"/>
            <ac:spMk id="2" creationId="{65709ABE-2EC3-4596-8694-9E82E91C059F}"/>
          </ac:spMkLst>
        </pc:spChg>
      </pc:sldChg>
      <pc:sldChg chg="modSp">
        <pc:chgData name="Chris Woodruff" userId="2dbf025665e4d94d" providerId="LiveId" clId="{EA290C30-24ED-48C3-98EA-B1A4F91B6783}" dt="2019-04-12T02:20:19.615" v="244" actId="1076"/>
        <pc:sldMkLst>
          <pc:docMk/>
          <pc:sldMk cId="205578468" sldId="330"/>
        </pc:sldMkLst>
        <pc:spChg chg="mod">
          <ac:chgData name="Chris Woodruff" userId="2dbf025665e4d94d" providerId="LiveId" clId="{EA290C30-24ED-48C3-98EA-B1A4F91B6783}" dt="2019-04-12T02:20:19.615" v="244" actId="1076"/>
          <ac:spMkLst>
            <pc:docMk/>
            <pc:sldMk cId="205578468" sldId="330"/>
            <ac:spMk id="2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1:55:52.351" v="5" actId="27636"/>
          <ac:spMkLst>
            <pc:docMk/>
            <pc:sldMk cId="205578468" sldId="330"/>
            <ac:spMk id="6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02:20:47.555" v="306" actId="1076"/>
        <pc:sldMkLst>
          <pc:docMk/>
          <pc:sldMk cId="3148374018" sldId="331"/>
        </pc:sldMkLst>
        <pc:spChg chg="mod">
          <ac:chgData name="Chris Woodruff" userId="2dbf025665e4d94d" providerId="LiveId" clId="{EA290C30-24ED-48C3-98EA-B1A4F91B6783}" dt="2019-04-12T02:20:33.291" v="266" actId="1038"/>
          <ac:spMkLst>
            <pc:docMk/>
            <pc:sldMk cId="3148374018" sldId="331"/>
            <ac:spMk id="5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2:20:33.291" v="266" actId="1038"/>
          <ac:spMkLst>
            <pc:docMk/>
            <pc:sldMk cId="3148374018" sldId="331"/>
            <ac:spMk id="8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2:20:47.555" v="306" actId="1076"/>
          <ac:spMkLst>
            <pc:docMk/>
            <pc:sldMk cId="3148374018" sldId="331"/>
            <ac:spMk id="9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01:55:52.320" v="4" actId="27636"/>
        <pc:sldMkLst>
          <pc:docMk/>
          <pc:sldMk cId="2670058643" sldId="334"/>
        </pc:sldMkLst>
        <pc:spChg chg="mod">
          <ac:chgData name="Chris Woodruff" userId="2dbf025665e4d94d" providerId="LiveId" clId="{EA290C30-24ED-48C3-98EA-B1A4F91B6783}" dt="2019-04-12T01:55:52.320" v="4" actId="27636"/>
          <ac:spMkLst>
            <pc:docMk/>
            <pc:sldMk cId="2670058643" sldId="334"/>
            <ac:spMk id="106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02:14:58.332" v="214" actId="1076"/>
        <pc:sldMkLst>
          <pc:docMk/>
          <pc:sldMk cId="700171182" sldId="335"/>
        </pc:sldMkLst>
        <pc:spChg chg="mod">
          <ac:chgData name="Chris Woodruff" userId="2dbf025665e4d94d" providerId="LiveId" clId="{EA290C30-24ED-48C3-98EA-B1A4F91B6783}" dt="2019-04-12T02:14:58.332" v="214" actId="1076"/>
          <ac:spMkLst>
            <pc:docMk/>
            <pc:sldMk cId="700171182" sldId="335"/>
            <ac:spMk id="5" creationId="{00000000-0000-0000-0000-000000000000}"/>
          </ac:spMkLst>
        </pc:spChg>
        <pc:graphicFrameChg chg="mod">
          <ac:chgData name="Chris Woodruff" userId="2dbf025665e4d94d" providerId="LiveId" clId="{EA290C30-24ED-48C3-98EA-B1A4F91B6783}" dt="2019-04-12T02:14:58.332" v="214" actId="1076"/>
          <ac:graphicFrameMkLst>
            <pc:docMk/>
            <pc:sldMk cId="700171182" sldId="335"/>
            <ac:graphicFrameMk id="7" creationId="{00000000-0000-0000-0000-000000000000}"/>
          </ac:graphicFrameMkLst>
        </pc:graphicFrameChg>
      </pc:sldChg>
      <pc:sldChg chg="modSp">
        <pc:chgData name="Chris Woodruff" userId="2dbf025665e4d94d" providerId="LiveId" clId="{EA290C30-24ED-48C3-98EA-B1A4F91B6783}" dt="2019-04-12T02:14:45.179" v="213" actId="1076"/>
        <pc:sldMkLst>
          <pc:docMk/>
          <pc:sldMk cId="131820982" sldId="338"/>
        </pc:sldMkLst>
        <pc:spChg chg="mod">
          <ac:chgData name="Chris Woodruff" userId="2dbf025665e4d94d" providerId="LiveId" clId="{EA290C30-24ED-48C3-98EA-B1A4F91B6783}" dt="2019-04-12T02:14:45.179" v="213" actId="1076"/>
          <ac:spMkLst>
            <pc:docMk/>
            <pc:sldMk cId="131820982" sldId="338"/>
            <ac:spMk id="5" creationId="{00000000-0000-0000-0000-000000000000}"/>
          </ac:spMkLst>
        </pc:spChg>
        <pc:graphicFrameChg chg="mod">
          <ac:chgData name="Chris Woodruff" userId="2dbf025665e4d94d" providerId="LiveId" clId="{EA290C30-24ED-48C3-98EA-B1A4F91B6783}" dt="2019-04-12T02:14:45.179" v="213" actId="1076"/>
          <ac:graphicFrameMkLst>
            <pc:docMk/>
            <pc:sldMk cId="131820982" sldId="338"/>
            <ac:graphicFrameMk id="7" creationId="{00000000-0000-0000-0000-000000000000}"/>
          </ac:graphicFrameMkLst>
        </pc:graphicFrameChg>
      </pc:sldChg>
      <pc:sldChg chg="modSp">
        <pc:chgData name="Chris Woodruff" userId="2dbf025665e4d94d" providerId="LiveId" clId="{EA290C30-24ED-48C3-98EA-B1A4F91B6783}" dt="2019-04-12T18:14:26.945" v="842" actId="403"/>
        <pc:sldMkLst>
          <pc:docMk/>
          <pc:sldMk cId="1686768999" sldId="342"/>
        </pc:sldMkLst>
        <pc:spChg chg="mod">
          <ac:chgData name="Chris Woodruff" userId="2dbf025665e4d94d" providerId="LiveId" clId="{EA290C30-24ED-48C3-98EA-B1A4F91B6783}" dt="2019-04-12T02:20:59.721" v="345" actId="1037"/>
          <ac:spMkLst>
            <pc:docMk/>
            <pc:sldMk cId="1686768999" sldId="342"/>
            <ac:spMk id="5" creationId="{00000000-0000-0000-0000-000000000000}"/>
          </ac:spMkLst>
        </pc:spChg>
        <pc:graphicFrameChg chg="mod">
          <ac:chgData name="Chris Woodruff" userId="2dbf025665e4d94d" providerId="LiveId" clId="{EA290C30-24ED-48C3-98EA-B1A4F91B6783}" dt="2019-04-12T18:14:26.945" v="842" actId="403"/>
          <ac:graphicFrameMkLst>
            <pc:docMk/>
            <pc:sldMk cId="1686768999" sldId="342"/>
            <ac:graphicFrameMk id="7" creationId="{00000000-0000-0000-0000-000000000000}"/>
          </ac:graphicFrameMkLst>
        </pc:graphicFrameChg>
      </pc:sldChg>
      <pc:sldChg chg="modSp">
        <pc:chgData name="Chris Woodruff" userId="2dbf025665e4d94d" providerId="LiveId" clId="{EA290C30-24ED-48C3-98EA-B1A4F91B6783}" dt="2019-04-12T18:16:30.171" v="867" actId="20577"/>
        <pc:sldMkLst>
          <pc:docMk/>
          <pc:sldMk cId="3580601364" sldId="343"/>
        </pc:sldMkLst>
        <pc:spChg chg="mod">
          <ac:chgData name="Chris Woodruff" userId="2dbf025665e4d94d" providerId="LiveId" clId="{EA290C30-24ED-48C3-98EA-B1A4F91B6783}" dt="2019-04-12T02:21:32.383" v="419" actId="1038"/>
          <ac:spMkLst>
            <pc:docMk/>
            <pc:sldMk cId="3580601364" sldId="343"/>
            <ac:spMk id="2" creationId="{65709ABE-2EC3-4596-8694-9E82E91C059F}"/>
          </ac:spMkLst>
        </pc:spChg>
        <pc:spChg chg="mod">
          <ac:chgData name="Chris Woodruff" userId="2dbf025665e4d94d" providerId="LiveId" clId="{EA290C30-24ED-48C3-98EA-B1A4F91B6783}" dt="2019-04-12T18:16:30.171" v="867" actId="20577"/>
          <ac:spMkLst>
            <pc:docMk/>
            <pc:sldMk cId="3580601364" sldId="343"/>
            <ac:spMk id="13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18:15:59.263" v="854" actId="20577"/>
          <ac:spMkLst>
            <pc:docMk/>
            <pc:sldMk cId="3580601364" sldId="343"/>
            <ac:spMk id="14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18:17:01.791" v="870" actId="20577"/>
        <pc:sldMkLst>
          <pc:docMk/>
          <pc:sldMk cId="3378467545" sldId="344"/>
        </pc:sldMkLst>
        <pc:spChg chg="mod">
          <ac:chgData name="Chris Woodruff" userId="2dbf025665e4d94d" providerId="LiveId" clId="{EA290C30-24ED-48C3-98EA-B1A4F91B6783}" dt="2019-04-12T02:21:43.018" v="447" actId="1038"/>
          <ac:spMkLst>
            <pc:docMk/>
            <pc:sldMk cId="3378467545" sldId="344"/>
            <ac:spMk id="2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18:17:01.791" v="870" actId="20577"/>
          <ac:spMkLst>
            <pc:docMk/>
            <pc:sldMk cId="3378467545" sldId="344"/>
            <ac:spMk id="6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02:21:55.996" v="473" actId="1038"/>
        <pc:sldMkLst>
          <pc:docMk/>
          <pc:sldMk cId="2321643150" sldId="346"/>
        </pc:sldMkLst>
        <pc:spChg chg="mod">
          <ac:chgData name="Chris Woodruff" userId="2dbf025665e4d94d" providerId="LiveId" clId="{EA290C30-24ED-48C3-98EA-B1A4F91B6783}" dt="2019-04-12T02:21:55.996" v="473" actId="1038"/>
          <ac:spMkLst>
            <pc:docMk/>
            <pc:sldMk cId="2321643150" sldId="346"/>
            <ac:spMk id="5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2:21:55.996" v="473" actId="1038"/>
          <ac:spMkLst>
            <pc:docMk/>
            <pc:sldMk cId="2321643150" sldId="346"/>
            <ac:spMk id="8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2:21:55.996" v="473" actId="1038"/>
          <ac:spMkLst>
            <pc:docMk/>
            <pc:sldMk cId="2321643150" sldId="346"/>
            <ac:spMk id="9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02:21:22.599" v="385" actId="1038"/>
        <pc:sldMkLst>
          <pc:docMk/>
          <pc:sldMk cId="2217731433" sldId="347"/>
        </pc:sldMkLst>
        <pc:spChg chg="mod">
          <ac:chgData name="Chris Woodruff" userId="2dbf025665e4d94d" providerId="LiveId" clId="{EA290C30-24ED-48C3-98EA-B1A4F91B6783}" dt="2019-04-12T02:21:22.599" v="385" actId="1038"/>
          <ac:spMkLst>
            <pc:docMk/>
            <pc:sldMk cId="2217731433" sldId="347"/>
            <ac:spMk id="4" creationId="{00000000-0000-0000-0000-000000000000}"/>
          </ac:spMkLst>
        </pc:spChg>
      </pc:sldChg>
      <pc:sldChg chg="modSp modAnim">
        <pc:chgData name="Chris Woodruff" userId="2dbf025665e4d94d" providerId="LiveId" clId="{EA290C30-24ED-48C3-98EA-B1A4F91B6783}" dt="2019-04-12T18:07:13.190" v="789" actId="1076"/>
        <pc:sldMkLst>
          <pc:docMk/>
          <pc:sldMk cId="919446415" sldId="348"/>
        </pc:sldMkLst>
        <pc:spChg chg="mod">
          <ac:chgData name="Chris Woodruff" userId="2dbf025665e4d94d" providerId="LiveId" clId="{EA290C30-24ED-48C3-98EA-B1A4F91B6783}" dt="2019-04-12T02:24:29.645" v="637" actId="1038"/>
          <ac:spMkLst>
            <pc:docMk/>
            <pc:sldMk cId="919446415" sldId="348"/>
            <ac:spMk id="4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18:07:13.190" v="789" actId="1076"/>
          <ac:spMkLst>
            <pc:docMk/>
            <pc:sldMk cId="919446415" sldId="348"/>
            <ac:spMk id="39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02:22:31.714" v="520" actId="1038"/>
        <pc:sldMkLst>
          <pc:docMk/>
          <pc:sldMk cId="2647827678" sldId="349"/>
        </pc:sldMkLst>
        <pc:spChg chg="mod">
          <ac:chgData name="Chris Woodruff" userId="2dbf025665e4d94d" providerId="LiveId" clId="{EA290C30-24ED-48C3-98EA-B1A4F91B6783}" dt="2019-04-12T02:22:31.714" v="520" actId="1038"/>
          <ac:spMkLst>
            <pc:docMk/>
            <pc:sldMk cId="2647827678" sldId="349"/>
            <ac:spMk id="2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2:22:31.714" v="520" actId="1038"/>
          <ac:spMkLst>
            <pc:docMk/>
            <pc:sldMk cId="2647827678" sldId="349"/>
            <ac:spMk id="4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18:20:51.808" v="876" actId="20577"/>
        <pc:sldMkLst>
          <pc:docMk/>
          <pc:sldMk cId="820808245" sldId="350"/>
        </pc:sldMkLst>
        <pc:spChg chg="mod">
          <ac:chgData name="Chris Woodruff" userId="2dbf025665e4d94d" providerId="LiveId" clId="{EA290C30-24ED-48C3-98EA-B1A4F91B6783}" dt="2019-04-12T01:55:52.412" v="8" actId="27636"/>
          <ac:spMkLst>
            <pc:docMk/>
            <pc:sldMk cId="820808245" sldId="350"/>
            <ac:spMk id="5" creationId="{00000000-0000-0000-0000-000000000000}"/>
          </ac:spMkLst>
        </pc:spChg>
        <pc:graphicFrameChg chg="mod">
          <ac:chgData name="Chris Woodruff" userId="2dbf025665e4d94d" providerId="LiveId" clId="{EA290C30-24ED-48C3-98EA-B1A4F91B6783}" dt="2019-04-12T18:20:51.808" v="876" actId="20577"/>
          <ac:graphicFrameMkLst>
            <pc:docMk/>
            <pc:sldMk cId="820808245" sldId="350"/>
            <ac:graphicFrameMk id="6" creationId="{00000000-0000-0000-0000-000000000000}"/>
          </ac:graphicFrameMkLst>
        </pc:graphicFrameChg>
      </pc:sldChg>
      <pc:sldChg chg="modSp">
        <pc:chgData name="Chris Woodruff" userId="2dbf025665e4d94d" providerId="LiveId" clId="{EA290C30-24ED-48C3-98EA-B1A4F91B6783}" dt="2019-04-12T02:23:28.739" v="571" actId="27636"/>
        <pc:sldMkLst>
          <pc:docMk/>
          <pc:sldMk cId="3009260505" sldId="351"/>
        </pc:sldMkLst>
        <pc:spChg chg="mod">
          <ac:chgData name="Chris Woodruff" userId="2dbf025665e4d94d" providerId="LiveId" clId="{EA290C30-24ED-48C3-98EA-B1A4F91B6783}" dt="2019-04-12T02:23:28.739" v="571" actId="27636"/>
          <ac:spMkLst>
            <pc:docMk/>
            <pc:sldMk cId="3009260505" sldId="351"/>
            <ac:spMk id="2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02:23:58.170" v="589" actId="1037"/>
        <pc:sldMkLst>
          <pc:docMk/>
          <pc:sldMk cId="130118995" sldId="352"/>
        </pc:sldMkLst>
        <pc:spChg chg="mod">
          <ac:chgData name="Chris Woodruff" userId="2dbf025665e4d94d" providerId="LiveId" clId="{EA290C30-24ED-48C3-98EA-B1A4F91B6783}" dt="2019-04-12T02:23:58.170" v="589" actId="1037"/>
          <ac:spMkLst>
            <pc:docMk/>
            <pc:sldMk cId="130118995" sldId="352"/>
            <ac:spMk id="4" creationId="{00000000-0000-0000-0000-000000000000}"/>
          </ac:spMkLst>
        </pc:spChg>
      </pc:sldChg>
      <pc:sldChg chg="addSp modSp mod setBg">
        <pc:chgData name="Chris Woodruff" userId="2dbf025665e4d94d" providerId="LiveId" clId="{EA290C30-24ED-48C3-98EA-B1A4F91B6783}" dt="2019-04-12T02:25:52.740" v="646" actId="26606"/>
        <pc:sldMkLst>
          <pc:docMk/>
          <pc:sldMk cId="1960237766" sldId="357"/>
        </pc:sldMkLst>
        <pc:spChg chg="mod">
          <ac:chgData name="Chris Woodruff" userId="2dbf025665e4d94d" providerId="LiveId" clId="{EA290C30-24ED-48C3-98EA-B1A4F91B6783}" dt="2019-04-12T02:25:52.740" v="646" actId="26606"/>
          <ac:spMkLst>
            <pc:docMk/>
            <pc:sldMk cId="1960237766" sldId="357"/>
            <ac:spMk id="2" creationId="{C317A7FC-7244-4835-9B1E-2200F484E2E2}"/>
          </ac:spMkLst>
        </pc:spChg>
        <pc:spChg chg="add">
          <ac:chgData name="Chris Woodruff" userId="2dbf025665e4d94d" providerId="LiveId" clId="{EA290C30-24ED-48C3-98EA-B1A4F91B6783}" dt="2019-04-12T02:25:52.740" v="646" actId="26606"/>
          <ac:spMkLst>
            <pc:docMk/>
            <pc:sldMk cId="1960237766" sldId="357"/>
            <ac:spMk id="9" creationId="{B558F58E-93BA-44A3-BCDA-585AFF2E4F3F}"/>
          </ac:spMkLst>
        </pc:spChg>
        <pc:picChg chg="mod ord">
          <ac:chgData name="Chris Woodruff" userId="2dbf025665e4d94d" providerId="LiveId" clId="{EA290C30-24ED-48C3-98EA-B1A4F91B6783}" dt="2019-04-12T02:25:52.740" v="646" actId="26606"/>
          <ac:picMkLst>
            <pc:docMk/>
            <pc:sldMk cId="1960237766" sldId="357"/>
            <ac:picMk id="4" creationId="{1FC3ECBE-7749-4AD3-9592-9DF188857E9E}"/>
          </ac:picMkLst>
        </pc:picChg>
        <pc:cxnChg chg="add">
          <ac:chgData name="Chris Woodruff" userId="2dbf025665e4d94d" providerId="LiveId" clId="{EA290C30-24ED-48C3-98EA-B1A4F91B6783}" dt="2019-04-12T02:25:52.740" v="646" actId="26606"/>
          <ac:cxnSpMkLst>
            <pc:docMk/>
            <pc:sldMk cId="1960237766" sldId="357"/>
            <ac:cxnSpMk id="11" creationId="{BCD0BBC1-A7D4-445D-98AC-95A6A45D8EBB}"/>
          </ac:cxnSpMkLst>
        </pc:cxnChg>
      </pc:sldChg>
      <pc:sldChg chg="modSp">
        <pc:chgData name="Chris Woodruff" userId="2dbf025665e4d94d" providerId="LiveId" clId="{EA290C30-24ED-48C3-98EA-B1A4F91B6783}" dt="2019-04-12T02:26:55.901" v="736" actId="1037"/>
        <pc:sldMkLst>
          <pc:docMk/>
          <pc:sldMk cId="585332311" sldId="362"/>
        </pc:sldMkLst>
        <pc:spChg chg="mod">
          <ac:chgData name="Chris Woodruff" userId="2dbf025665e4d94d" providerId="LiveId" clId="{EA290C30-24ED-48C3-98EA-B1A4F91B6783}" dt="2019-04-12T02:26:39.831" v="705" actId="1038"/>
          <ac:spMkLst>
            <pc:docMk/>
            <pc:sldMk cId="585332311" sldId="362"/>
            <ac:spMk id="5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2:26:29.657" v="676" actId="1037"/>
          <ac:spMkLst>
            <pc:docMk/>
            <pc:sldMk cId="585332311" sldId="362"/>
            <ac:spMk id="6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2:26:29.657" v="676" actId="1037"/>
          <ac:spMkLst>
            <pc:docMk/>
            <pc:sldMk cId="585332311" sldId="362"/>
            <ac:spMk id="7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1:55:52.485" v="12" actId="27636"/>
          <ac:spMkLst>
            <pc:docMk/>
            <pc:sldMk cId="585332311" sldId="362"/>
            <ac:spMk id="9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2:26:55.901" v="736" actId="1037"/>
          <ac:spMkLst>
            <pc:docMk/>
            <pc:sldMk cId="585332311" sldId="362"/>
            <ac:spMk id="12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2:26:55.901" v="736" actId="1037"/>
          <ac:spMkLst>
            <pc:docMk/>
            <pc:sldMk cId="585332311" sldId="362"/>
            <ac:spMk id="13" creationId="{00000000-0000-0000-0000-000000000000}"/>
          </ac:spMkLst>
        </pc:spChg>
      </pc:sldChg>
      <pc:sldChg chg="delSp modSp">
        <pc:chgData name="Chris Woodruff" userId="2dbf025665e4d94d" providerId="LiveId" clId="{EA290C30-24ED-48C3-98EA-B1A4F91B6783}" dt="2019-04-12T18:30:22.260" v="884" actId="207"/>
        <pc:sldMkLst>
          <pc:docMk/>
          <pc:sldMk cId="1366718125" sldId="363"/>
        </pc:sldMkLst>
        <pc:spChg chg="mod">
          <ac:chgData name="Chris Woodruff" userId="2dbf025665e4d94d" providerId="LiveId" clId="{EA290C30-24ED-48C3-98EA-B1A4F91B6783}" dt="2019-04-12T18:30:22.260" v="884" actId="207"/>
          <ac:spMkLst>
            <pc:docMk/>
            <pc:sldMk cId="1366718125" sldId="363"/>
            <ac:spMk id="15" creationId="{00000000-0000-0000-0000-000000000000}"/>
          </ac:spMkLst>
        </pc:spChg>
        <pc:spChg chg="del mod">
          <ac:chgData name="Chris Woodruff" userId="2dbf025665e4d94d" providerId="LiveId" clId="{EA290C30-24ED-48C3-98EA-B1A4F91B6783}" dt="2019-04-12T18:29:58.314" v="877" actId="478"/>
          <ac:spMkLst>
            <pc:docMk/>
            <pc:sldMk cId="1366718125" sldId="363"/>
            <ac:spMk id="29" creationId="{00000000-0000-0000-0000-000000000000}"/>
          </ac:spMkLst>
        </pc:spChg>
      </pc:sldChg>
      <pc:sldChg chg="modSp">
        <pc:chgData name="Chris Woodruff" userId="2dbf025665e4d94d" providerId="LiveId" clId="{EA290C30-24ED-48C3-98EA-B1A4F91B6783}" dt="2019-04-12T02:24:21.575" v="614" actId="1038"/>
        <pc:sldMkLst>
          <pc:docMk/>
          <pc:sldMk cId="805757696" sldId="364"/>
        </pc:sldMkLst>
        <pc:spChg chg="mod">
          <ac:chgData name="Chris Woodruff" userId="2dbf025665e4d94d" providerId="LiveId" clId="{EA290C30-24ED-48C3-98EA-B1A4F91B6783}" dt="2019-04-12T02:24:21.575" v="614" actId="1038"/>
          <ac:spMkLst>
            <pc:docMk/>
            <pc:sldMk cId="805757696" sldId="364"/>
            <ac:spMk id="2" creationId="{ACC79A4D-465F-4EE0-8F4F-BA4913EF61D1}"/>
          </ac:spMkLst>
        </pc:spChg>
      </pc:sldChg>
      <pc:sldChg chg="addSp delSp modSp add">
        <pc:chgData name="Chris Woodruff" userId="2dbf025665e4d94d" providerId="LiveId" clId="{EA290C30-24ED-48C3-98EA-B1A4F91B6783}" dt="2019-04-12T02:09:47.493" v="139" actId="29295"/>
        <pc:sldMkLst>
          <pc:docMk/>
          <pc:sldMk cId="3852020334" sldId="365"/>
        </pc:sldMkLst>
        <pc:spChg chg="mod">
          <ac:chgData name="Chris Woodruff" userId="2dbf025665e4d94d" providerId="LiveId" clId="{EA290C30-24ED-48C3-98EA-B1A4F91B6783}" dt="2019-04-12T02:03:05.809" v="45" actId="1076"/>
          <ac:spMkLst>
            <pc:docMk/>
            <pc:sldMk cId="3852020334" sldId="365"/>
            <ac:spMk id="14" creationId="{00000000-0000-0000-0000-000000000000}"/>
          </ac:spMkLst>
        </pc:spChg>
        <pc:spChg chg="mod">
          <ac:chgData name="Chris Woodruff" userId="2dbf025665e4d94d" providerId="LiveId" clId="{EA290C30-24ED-48C3-98EA-B1A4F91B6783}" dt="2019-04-12T01:58:43.099" v="29" actId="1076"/>
          <ac:spMkLst>
            <pc:docMk/>
            <pc:sldMk cId="3852020334" sldId="365"/>
            <ac:spMk id="16" creationId="{00000000-0000-0000-0000-000000000000}"/>
          </ac:spMkLst>
        </pc:spChg>
        <pc:picChg chg="del">
          <ac:chgData name="Chris Woodruff" userId="2dbf025665e4d94d" providerId="LiveId" clId="{EA290C30-24ED-48C3-98EA-B1A4F91B6783}" dt="2019-04-12T01:54:55.170" v="2" actId="478"/>
          <ac:picMkLst>
            <pc:docMk/>
            <pc:sldMk cId="3852020334" sldId="365"/>
            <ac:picMk id="6" creationId="{8EA5CA2B-6439-4A4A-9E39-F8744AF39226}"/>
          </ac:picMkLst>
        </pc:picChg>
        <pc:picChg chg="del">
          <ac:chgData name="Chris Woodruff" userId="2dbf025665e4d94d" providerId="LiveId" clId="{EA290C30-24ED-48C3-98EA-B1A4F91B6783}" dt="2019-04-12T01:54:59.227" v="3" actId="478"/>
          <ac:picMkLst>
            <pc:docMk/>
            <pc:sldMk cId="3852020334" sldId="365"/>
            <ac:picMk id="9" creationId="{00000000-0000-0000-0000-000000000000}"/>
          </ac:picMkLst>
        </pc:picChg>
        <pc:picChg chg="add del mod">
          <ac:chgData name="Chris Woodruff" userId="2dbf025665e4d94d" providerId="LiveId" clId="{EA290C30-24ED-48C3-98EA-B1A4F91B6783}" dt="2019-04-12T01:58:54.016" v="33" actId="478"/>
          <ac:picMkLst>
            <pc:docMk/>
            <pc:sldMk cId="3852020334" sldId="365"/>
            <ac:picMk id="1026" creationId="{AA2FE99F-2441-41E6-9C22-CB0753F839F0}"/>
          </ac:picMkLst>
        </pc:picChg>
        <pc:picChg chg="add mod">
          <ac:chgData name="Chris Woodruff" userId="2dbf025665e4d94d" providerId="LiveId" clId="{EA290C30-24ED-48C3-98EA-B1A4F91B6783}" dt="2019-04-12T02:09:47.493" v="139" actId="29295"/>
          <ac:picMkLst>
            <pc:docMk/>
            <pc:sldMk cId="3852020334" sldId="365"/>
            <ac:picMk id="1028" creationId="{7CD19418-6967-47DA-9D16-1B39CF728925}"/>
          </ac:picMkLst>
        </pc:picChg>
      </pc:sldChg>
      <pc:sldChg chg="modSp del">
        <pc:chgData name="Chris Woodruff" userId="2dbf025665e4d94d" providerId="LiveId" clId="{EA290C30-24ED-48C3-98EA-B1A4F91B6783}" dt="2019-04-12T18:05:20.758" v="787" actId="20577"/>
        <pc:sldMkLst>
          <pc:docMk/>
          <pc:sldMk cId="3852020334" sldId="365"/>
        </pc:sldMkLst>
        <pc:spChg chg="mod">
          <ac:chgData name="Chris Woodruff" userId="2dbf025665e4d94d" providerId="LiveId" clId="{EA290C30-24ED-48C3-98EA-B1A4F91B6783}" dt="2019-04-12T18:05:20.758" v="787" actId="20577"/>
          <ac:spMkLst>
            <pc:docMk/>
            <pc:sldMk cId="3852020334" sldId="365"/>
            <ac:spMk id="14" creationId="{00000000-0000-0000-0000-000000000000}"/>
          </ac:spMkLst>
        </pc:spChg>
      </pc:sldChg>
      <pc:sldChg chg="addSp modSp add del">
        <pc:chgData name="Chris Woodruff" userId="2dbf025665e4d94d" providerId="LiveId" clId="{EA290C30-24ED-48C3-98EA-B1A4F91B6783}" dt="2019-04-12T18:30:34.213" v="885" actId="2696"/>
        <pc:sldMkLst>
          <pc:docMk/>
          <pc:sldMk cId="3987278741" sldId="366"/>
        </pc:sldMkLst>
        <pc:spChg chg="add mod">
          <ac:chgData name="Chris Woodruff" userId="2dbf025665e4d94d" providerId="LiveId" clId="{EA290C30-24ED-48C3-98EA-B1A4F91B6783}" dt="2019-04-12T02:29:07.364" v="767" actId="20577"/>
          <ac:spMkLst>
            <pc:docMk/>
            <pc:sldMk cId="3987278741" sldId="366"/>
            <ac:spMk id="2" creationId="{87FCD4C8-1880-436D-B540-CFAEB78BA482}"/>
          </ac:spMkLst>
        </pc:spChg>
      </pc:sldChg>
      <pc:sldChg chg="add">
        <pc:chgData name="Chris Woodruff" userId="2dbf025665e4d94d" providerId="LiveId" clId="{EA290C30-24ED-48C3-98EA-B1A4F91B6783}" dt="2019-04-12T18:05:46.305" v="788"/>
        <pc:sldMkLst>
          <pc:docMk/>
          <pc:sldMk cId="584713376" sldId="367"/>
        </pc:sldMkLst>
      </pc:sldChg>
    </pc:docChg>
  </pc:docChgLst>
  <pc:docChgLst>
    <pc:chgData name="Chris Woodruff" userId="2dbf025665e4d94d" providerId="LiveId" clId="{086AD6DD-54DA-4DEA-8261-EA46A3136E3C}"/>
  </pc:docChgLst>
  <pc:docChgLst>
    <pc:chgData name="Chris Woodruff" userId="2dbf025665e4d94d" providerId="LiveId" clId="{A3BA251D-455B-4A9F-8500-E1C576EAB07C}"/>
  </pc:docChgLst>
  <pc:docChgLst>
    <pc:chgData name="Chris Woodruff" userId="2dbf025665e4d94d" providerId="LiveId" clId="{35F69C56-DF82-4144-B005-0FE09CD86242}"/>
  </pc:docChgLst>
  <pc:docChgLst>
    <pc:chgData name="Chris Woodruff" userId="2dbf025665e4d94d" providerId="LiveId" clId="{3A365F75-5C0B-461B-9262-E4A694073CCB}"/>
  </pc:docChgLst>
  <pc:docChgLst>
    <pc:chgData name="Chris Woodruff" userId="2dbf025665e4d94d" providerId="LiveId" clId="{9DD7F714-CF13-4B01-9A9C-717ECC810F32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2BD00E-A3E1-453F-81D2-47F3F5251FDA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E3CE5F-E788-4444-9BAD-26FCCCB53996}">
      <dgm:prSet phldrT="[Text]"/>
      <dgm:spPr/>
      <dgm:t>
        <a:bodyPr/>
        <a:lstStyle/>
        <a:p>
          <a:r>
            <a:rPr lang="en-US" dirty="0"/>
            <a:t>GET</a:t>
          </a:r>
        </a:p>
      </dgm:t>
    </dgm:pt>
    <dgm:pt modelId="{24E0504D-BC3F-4E1F-9369-93E5735EE0BC}" type="parTrans" cxnId="{3E179B6A-C1FC-4276-9F1F-544365074C2B}">
      <dgm:prSet/>
      <dgm:spPr/>
      <dgm:t>
        <a:bodyPr/>
        <a:lstStyle/>
        <a:p>
          <a:endParaRPr lang="en-US"/>
        </a:p>
      </dgm:t>
    </dgm:pt>
    <dgm:pt modelId="{6AAF8FB8-A468-4080-A278-A02E14602728}" type="sibTrans" cxnId="{3E179B6A-C1FC-4276-9F1F-544365074C2B}">
      <dgm:prSet/>
      <dgm:spPr/>
      <dgm:t>
        <a:bodyPr/>
        <a:lstStyle/>
        <a:p>
          <a:endParaRPr lang="en-US"/>
        </a:p>
      </dgm:t>
    </dgm:pt>
    <dgm:pt modelId="{FAEBB233-C06F-4505-97B1-371E3B1CD882}">
      <dgm:prSet phldrT="[Text]"/>
      <dgm:spPr/>
      <dgm:t>
        <a:bodyPr/>
        <a:lstStyle/>
        <a:p>
          <a:r>
            <a:rPr lang="en-US" dirty="0"/>
            <a:t>POST</a:t>
          </a:r>
        </a:p>
      </dgm:t>
    </dgm:pt>
    <dgm:pt modelId="{60D43F4B-074E-4231-A8FE-7F8E1A47D590}" type="parTrans" cxnId="{3019260E-7A24-4773-A71D-558830FCDE02}">
      <dgm:prSet/>
      <dgm:spPr/>
      <dgm:t>
        <a:bodyPr/>
        <a:lstStyle/>
        <a:p>
          <a:endParaRPr lang="en-US"/>
        </a:p>
      </dgm:t>
    </dgm:pt>
    <dgm:pt modelId="{D8AAD73A-8F47-4339-B88B-72CAEB2E3400}" type="sibTrans" cxnId="{3019260E-7A24-4773-A71D-558830FCDE02}">
      <dgm:prSet/>
      <dgm:spPr/>
      <dgm:t>
        <a:bodyPr/>
        <a:lstStyle/>
        <a:p>
          <a:endParaRPr lang="en-US"/>
        </a:p>
      </dgm:t>
    </dgm:pt>
    <dgm:pt modelId="{6A33C9BA-FF59-456E-A892-0EC074A38D92}">
      <dgm:prSet phldrT="[Text]"/>
      <dgm:spPr/>
      <dgm:t>
        <a:bodyPr/>
        <a:lstStyle/>
        <a:p>
          <a:r>
            <a:rPr lang="en-US" dirty="0"/>
            <a:t>PUT</a:t>
          </a:r>
        </a:p>
      </dgm:t>
    </dgm:pt>
    <dgm:pt modelId="{925B6F56-F4A4-42D6-B021-9839C1F0B343}" type="parTrans" cxnId="{E8C8C826-F599-48AE-A5F5-CEFEB2CF8391}">
      <dgm:prSet/>
      <dgm:spPr/>
      <dgm:t>
        <a:bodyPr/>
        <a:lstStyle/>
        <a:p>
          <a:endParaRPr lang="en-US"/>
        </a:p>
      </dgm:t>
    </dgm:pt>
    <dgm:pt modelId="{7377FC9C-79DE-44A9-BBC5-BCAAEA3D798C}" type="sibTrans" cxnId="{E8C8C826-F599-48AE-A5F5-CEFEB2CF8391}">
      <dgm:prSet/>
      <dgm:spPr/>
      <dgm:t>
        <a:bodyPr/>
        <a:lstStyle/>
        <a:p>
          <a:endParaRPr lang="en-US"/>
        </a:p>
      </dgm:t>
    </dgm:pt>
    <dgm:pt modelId="{1B6CF524-1F09-42ED-9785-5806035EE007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881EE1BE-A09D-49BD-ABAE-64131CAAC512}" type="parTrans" cxnId="{4B323D39-E159-4CE3-A609-CBBF7499744D}">
      <dgm:prSet/>
      <dgm:spPr/>
      <dgm:t>
        <a:bodyPr/>
        <a:lstStyle/>
        <a:p>
          <a:endParaRPr lang="en-US"/>
        </a:p>
      </dgm:t>
    </dgm:pt>
    <dgm:pt modelId="{22C5ECE8-CA6E-47D6-8DBE-C0DEAC69726F}" type="sibTrans" cxnId="{4B323D39-E159-4CE3-A609-CBBF7499744D}">
      <dgm:prSet/>
      <dgm:spPr/>
      <dgm:t>
        <a:bodyPr/>
        <a:lstStyle/>
        <a:p>
          <a:endParaRPr lang="en-US"/>
        </a:p>
      </dgm:t>
    </dgm:pt>
    <dgm:pt modelId="{72E42972-B167-4978-A582-4B1A4A7F566B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E51A308A-60A0-478A-A591-B5A2E1E57CC4}" type="parTrans" cxnId="{3F69E8EC-88A9-4503-B931-D1EC352E8437}">
      <dgm:prSet/>
      <dgm:spPr/>
      <dgm:t>
        <a:bodyPr/>
        <a:lstStyle/>
        <a:p>
          <a:endParaRPr lang="en-US"/>
        </a:p>
      </dgm:t>
    </dgm:pt>
    <dgm:pt modelId="{D7F61587-3A83-4890-975E-90DE6D084836}" type="sibTrans" cxnId="{3F69E8EC-88A9-4503-B931-D1EC352E8437}">
      <dgm:prSet/>
      <dgm:spPr/>
      <dgm:t>
        <a:bodyPr/>
        <a:lstStyle/>
        <a:p>
          <a:endParaRPr lang="en-US"/>
        </a:p>
      </dgm:t>
    </dgm:pt>
    <dgm:pt modelId="{B148EC39-CC07-4715-ACBF-1E753C83C4A8}">
      <dgm:prSet phldrT="[Text]"/>
      <dgm:spPr/>
      <dgm:t>
        <a:bodyPr/>
        <a:lstStyle/>
        <a:p>
          <a:r>
            <a:rPr lang="en-US" dirty="0"/>
            <a:t>Queries the representation of a resource</a:t>
          </a:r>
        </a:p>
      </dgm:t>
    </dgm:pt>
    <dgm:pt modelId="{22B6E8C0-84F6-4DFF-8FA0-28A8EB768B72}" type="parTrans" cxnId="{97AAFE17-0FA8-431F-BCB7-523F560749E7}">
      <dgm:prSet/>
      <dgm:spPr/>
      <dgm:t>
        <a:bodyPr/>
        <a:lstStyle/>
        <a:p>
          <a:endParaRPr lang="en-US"/>
        </a:p>
      </dgm:t>
    </dgm:pt>
    <dgm:pt modelId="{71CC2C12-BD8F-4184-BF82-6EFA93DCDB7E}" type="sibTrans" cxnId="{97AAFE17-0FA8-431F-BCB7-523F560749E7}">
      <dgm:prSet/>
      <dgm:spPr/>
      <dgm:t>
        <a:bodyPr/>
        <a:lstStyle/>
        <a:p>
          <a:endParaRPr lang="en-US"/>
        </a:p>
      </dgm:t>
    </dgm:pt>
    <dgm:pt modelId="{EC8C1365-F5D4-4CF2-B27A-7B4454001A20}">
      <dgm:prSet phldrT="[Text]"/>
      <dgm:spPr/>
      <dgm:t>
        <a:bodyPr/>
        <a:lstStyle/>
        <a:p>
          <a:r>
            <a:rPr lang="en-US" dirty="0"/>
            <a:t>Changes the state of a resource</a:t>
          </a:r>
        </a:p>
      </dgm:t>
    </dgm:pt>
    <dgm:pt modelId="{50A2062A-5BB8-4746-976F-5078083EE2C1}" type="parTrans" cxnId="{EBF31BC6-3173-4E24-919D-9B6323ACCDFE}">
      <dgm:prSet/>
      <dgm:spPr/>
      <dgm:t>
        <a:bodyPr/>
        <a:lstStyle/>
        <a:p>
          <a:endParaRPr lang="en-US"/>
        </a:p>
      </dgm:t>
    </dgm:pt>
    <dgm:pt modelId="{E6B81B28-0C1A-471C-9801-ECA308BA48DC}" type="sibTrans" cxnId="{EBF31BC6-3173-4E24-919D-9B6323ACCDFE}">
      <dgm:prSet/>
      <dgm:spPr/>
      <dgm:t>
        <a:bodyPr/>
        <a:lstStyle/>
        <a:p>
          <a:endParaRPr lang="en-US"/>
        </a:p>
      </dgm:t>
    </dgm:pt>
    <dgm:pt modelId="{7F8CD0E0-4D23-4E20-886F-E16C3C755168}">
      <dgm:prSet phldrT="[Text]"/>
      <dgm:spPr/>
      <dgm:t>
        <a:bodyPr/>
        <a:lstStyle/>
        <a:p>
          <a:r>
            <a:rPr lang="en-US" dirty="0"/>
            <a:t>Produces new or replaces content of existing resource</a:t>
          </a:r>
        </a:p>
      </dgm:t>
    </dgm:pt>
    <dgm:pt modelId="{6B5BE9D2-E46C-460B-9A76-505543181506}" type="parTrans" cxnId="{F62C50E9-0A94-4F86-BC88-7A743EF194DA}">
      <dgm:prSet/>
      <dgm:spPr/>
      <dgm:t>
        <a:bodyPr/>
        <a:lstStyle/>
        <a:p>
          <a:endParaRPr lang="en-US"/>
        </a:p>
      </dgm:t>
    </dgm:pt>
    <dgm:pt modelId="{CD16FC9D-CD18-45C6-A363-76405D11F822}" type="sibTrans" cxnId="{F62C50E9-0A94-4F86-BC88-7A743EF194DA}">
      <dgm:prSet/>
      <dgm:spPr/>
      <dgm:t>
        <a:bodyPr/>
        <a:lstStyle/>
        <a:p>
          <a:endParaRPr lang="en-US"/>
        </a:p>
      </dgm:t>
    </dgm:pt>
    <dgm:pt modelId="{A8A74B5F-C2AB-4199-A422-B04183AB0022}">
      <dgm:prSet phldrT="[Text]"/>
      <dgm:spPr/>
      <dgm:t>
        <a:bodyPr/>
        <a:lstStyle/>
        <a:p>
          <a:r>
            <a:rPr lang="en-US" dirty="0"/>
            <a:t>Deletes resource</a:t>
          </a:r>
        </a:p>
      </dgm:t>
    </dgm:pt>
    <dgm:pt modelId="{9BAC89D9-CC88-461A-9ABF-76E2E6A0782A}" type="parTrans" cxnId="{FDA13E29-0849-4487-B79E-4F6F937FA05F}">
      <dgm:prSet/>
      <dgm:spPr/>
      <dgm:t>
        <a:bodyPr/>
        <a:lstStyle/>
        <a:p>
          <a:endParaRPr lang="en-US"/>
        </a:p>
      </dgm:t>
    </dgm:pt>
    <dgm:pt modelId="{E7E45C4C-676B-43E6-B456-C1ABE2D9AD14}" type="sibTrans" cxnId="{FDA13E29-0849-4487-B79E-4F6F937FA05F}">
      <dgm:prSet/>
      <dgm:spPr/>
      <dgm:t>
        <a:bodyPr/>
        <a:lstStyle/>
        <a:p>
          <a:endParaRPr lang="en-US"/>
        </a:p>
      </dgm:t>
    </dgm:pt>
    <dgm:pt modelId="{8C84C78A-0087-403D-975C-7A8B78341930}">
      <dgm:prSet phldrT="[Text]"/>
      <dgm:spPr/>
      <dgm:t>
        <a:bodyPr/>
        <a:lstStyle/>
        <a:p>
          <a:r>
            <a:rPr lang="en-US" dirty="0"/>
            <a:t>Same as GET but without the response body</a:t>
          </a:r>
        </a:p>
      </dgm:t>
    </dgm:pt>
    <dgm:pt modelId="{2B34591E-83A6-454F-AA0D-04EA0693AA59}" type="parTrans" cxnId="{886FFFFF-734F-4074-B0E7-2C6284CFFD20}">
      <dgm:prSet/>
      <dgm:spPr/>
      <dgm:t>
        <a:bodyPr/>
        <a:lstStyle/>
        <a:p>
          <a:endParaRPr lang="en-US"/>
        </a:p>
      </dgm:t>
    </dgm:pt>
    <dgm:pt modelId="{59D34F1D-C7FF-48DC-96E6-287420E42680}" type="sibTrans" cxnId="{886FFFFF-734F-4074-B0E7-2C6284CFFD20}">
      <dgm:prSet/>
      <dgm:spPr/>
      <dgm:t>
        <a:bodyPr/>
        <a:lstStyle/>
        <a:p>
          <a:endParaRPr lang="en-US"/>
        </a:p>
      </dgm:t>
    </dgm:pt>
    <dgm:pt modelId="{51835D32-F1B8-4CB9-BB6D-72889CACEAE8}" type="pres">
      <dgm:prSet presAssocID="{862BD00E-A3E1-453F-81D2-47F3F5251FDA}" presName="Name0" presStyleCnt="0">
        <dgm:presLayoutVars>
          <dgm:dir/>
          <dgm:animLvl val="lvl"/>
          <dgm:resizeHandles val="exact"/>
        </dgm:presLayoutVars>
      </dgm:prSet>
      <dgm:spPr/>
    </dgm:pt>
    <dgm:pt modelId="{3642B0AD-B9B6-4618-BFB4-DE705F018CF9}" type="pres">
      <dgm:prSet presAssocID="{3EE3CE5F-E788-4444-9BAD-26FCCCB53996}" presName="linNode" presStyleCnt="0"/>
      <dgm:spPr/>
    </dgm:pt>
    <dgm:pt modelId="{A6B6A5A4-4514-4646-8238-38A8556C0BFC}" type="pres">
      <dgm:prSet presAssocID="{3EE3CE5F-E788-4444-9BAD-26FCCCB5399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97A2139-870D-4527-84F0-DF6B8F37DF4A}" type="pres">
      <dgm:prSet presAssocID="{3EE3CE5F-E788-4444-9BAD-26FCCCB53996}" presName="descendantText" presStyleLbl="alignAccFollowNode1" presStyleIdx="0" presStyleCnt="5">
        <dgm:presLayoutVars>
          <dgm:bulletEnabled val="1"/>
        </dgm:presLayoutVars>
      </dgm:prSet>
      <dgm:spPr/>
    </dgm:pt>
    <dgm:pt modelId="{47869E03-0FFC-4FAD-A90D-EA70E2487921}" type="pres">
      <dgm:prSet presAssocID="{6AAF8FB8-A468-4080-A278-A02E14602728}" presName="sp" presStyleCnt="0"/>
      <dgm:spPr/>
    </dgm:pt>
    <dgm:pt modelId="{84A134EB-0E68-44A0-932D-2ACDF4B85273}" type="pres">
      <dgm:prSet presAssocID="{FAEBB233-C06F-4505-97B1-371E3B1CD882}" presName="linNode" presStyleCnt="0"/>
      <dgm:spPr/>
    </dgm:pt>
    <dgm:pt modelId="{3B98024E-41B9-4F7C-A25C-89F2650C9711}" type="pres">
      <dgm:prSet presAssocID="{FAEBB233-C06F-4505-97B1-371E3B1CD88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0991CAB-57F8-417C-B136-18A4849DB81E}" type="pres">
      <dgm:prSet presAssocID="{FAEBB233-C06F-4505-97B1-371E3B1CD882}" presName="descendantText" presStyleLbl="alignAccFollowNode1" presStyleIdx="1" presStyleCnt="5">
        <dgm:presLayoutVars>
          <dgm:bulletEnabled val="1"/>
        </dgm:presLayoutVars>
      </dgm:prSet>
      <dgm:spPr/>
    </dgm:pt>
    <dgm:pt modelId="{AC9BBF38-24B6-44BE-B8E3-44F9070A4687}" type="pres">
      <dgm:prSet presAssocID="{D8AAD73A-8F47-4339-B88B-72CAEB2E3400}" presName="sp" presStyleCnt="0"/>
      <dgm:spPr/>
    </dgm:pt>
    <dgm:pt modelId="{88FCA983-A5EC-4C27-B960-BED804B4C461}" type="pres">
      <dgm:prSet presAssocID="{6A33C9BA-FF59-456E-A892-0EC074A38D92}" presName="linNode" presStyleCnt="0"/>
      <dgm:spPr/>
    </dgm:pt>
    <dgm:pt modelId="{4997543D-78C2-4FD1-808D-284521680CB3}" type="pres">
      <dgm:prSet presAssocID="{6A33C9BA-FF59-456E-A892-0EC074A38D9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B2F3F037-369A-4D1B-A1D2-D9437ED6E2A6}" type="pres">
      <dgm:prSet presAssocID="{6A33C9BA-FF59-456E-A892-0EC074A38D92}" presName="descendantText" presStyleLbl="alignAccFollowNode1" presStyleIdx="2" presStyleCnt="5">
        <dgm:presLayoutVars>
          <dgm:bulletEnabled val="1"/>
        </dgm:presLayoutVars>
      </dgm:prSet>
      <dgm:spPr/>
    </dgm:pt>
    <dgm:pt modelId="{6CD42E05-D9D8-4C72-A40B-58254B346813}" type="pres">
      <dgm:prSet presAssocID="{7377FC9C-79DE-44A9-BBC5-BCAAEA3D798C}" presName="sp" presStyleCnt="0"/>
      <dgm:spPr/>
    </dgm:pt>
    <dgm:pt modelId="{1C9BBED7-965A-4600-A0CD-0AD7F04DD932}" type="pres">
      <dgm:prSet presAssocID="{1B6CF524-1F09-42ED-9785-5806035EE007}" presName="linNode" presStyleCnt="0"/>
      <dgm:spPr/>
    </dgm:pt>
    <dgm:pt modelId="{EFE11970-55EC-4D4E-8372-299FD94E53F6}" type="pres">
      <dgm:prSet presAssocID="{1B6CF524-1F09-42ED-9785-5806035EE00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7ABEFA4-7B51-4580-B2C3-3371F99319BA}" type="pres">
      <dgm:prSet presAssocID="{1B6CF524-1F09-42ED-9785-5806035EE007}" presName="descendantText" presStyleLbl="alignAccFollowNode1" presStyleIdx="3" presStyleCnt="5">
        <dgm:presLayoutVars>
          <dgm:bulletEnabled val="1"/>
        </dgm:presLayoutVars>
      </dgm:prSet>
      <dgm:spPr/>
    </dgm:pt>
    <dgm:pt modelId="{E176A921-6ED8-4D43-A6D1-50FB1132EDF1}" type="pres">
      <dgm:prSet presAssocID="{22C5ECE8-CA6E-47D6-8DBE-C0DEAC69726F}" presName="sp" presStyleCnt="0"/>
      <dgm:spPr/>
    </dgm:pt>
    <dgm:pt modelId="{5E8F9205-07D7-450A-878F-28E8FAEFEA6B}" type="pres">
      <dgm:prSet presAssocID="{72E42972-B167-4978-A582-4B1A4A7F566B}" presName="linNode" presStyleCnt="0"/>
      <dgm:spPr/>
    </dgm:pt>
    <dgm:pt modelId="{A744B011-1D01-4881-9A1B-5FF199774548}" type="pres">
      <dgm:prSet presAssocID="{72E42972-B167-4978-A582-4B1A4A7F566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A2B746B-041E-4826-8225-32818F7575D7}" type="pres">
      <dgm:prSet presAssocID="{72E42972-B167-4978-A582-4B1A4A7F566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3236402-3048-4166-8F32-84D27EA57E4F}" type="presOf" srcId="{FAEBB233-C06F-4505-97B1-371E3B1CD882}" destId="{3B98024E-41B9-4F7C-A25C-89F2650C9711}" srcOrd="0" destOrd="0" presId="urn:microsoft.com/office/officeart/2005/8/layout/vList5"/>
    <dgm:cxn modelId="{10F1B20B-4FB4-4998-A3DF-767D47B91A72}" type="presOf" srcId="{7F8CD0E0-4D23-4E20-886F-E16C3C755168}" destId="{B2F3F037-369A-4D1B-A1D2-D9437ED6E2A6}" srcOrd="0" destOrd="0" presId="urn:microsoft.com/office/officeart/2005/8/layout/vList5"/>
    <dgm:cxn modelId="{3019260E-7A24-4773-A71D-558830FCDE02}" srcId="{862BD00E-A3E1-453F-81D2-47F3F5251FDA}" destId="{FAEBB233-C06F-4505-97B1-371E3B1CD882}" srcOrd="1" destOrd="0" parTransId="{60D43F4B-074E-4231-A8FE-7F8E1A47D590}" sibTransId="{D8AAD73A-8F47-4339-B88B-72CAEB2E3400}"/>
    <dgm:cxn modelId="{97AAFE17-0FA8-431F-BCB7-523F560749E7}" srcId="{3EE3CE5F-E788-4444-9BAD-26FCCCB53996}" destId="{B148EC39-CC07-4715-ACBF-1E753C83C4A8}" srcOrd="0" destOrd="0" parTransId="{22B6E8C0-84F6-4DFF-8FA0-28A8EB768B72}" sibTransId="{71CC2C12-BD8F-4184-BF82-6EFA93DCDB7E}"/>
    <dgm:cxn modelId="{0228761D-EE86-40AC-8729-3DD861308A4A}" type="presOf" srcId="{72E42972-B167-4978-A582-4B1A4A7F566B}" destId="{A744B011-1D01-4881-9A1B-5FF199774548}" srcOrd="0" destOrd="0" presId="urn:microsoft.com/office/officeart/2005/8/layout/vList5"/>
    <dgm:cxn modelId="{E8C8C826-F599-48AE-A5F5-CEFEB2CF8391}" srcId="{862BD00E-A3E1-453F-81D2-47F3F5251FDA}" destId="{6A33C9BA-FF59-456E-A892-0EC074A38D92}" srcOrd="2" destOrd="0" parTransId="{925B6F56-F4A4-42D6-B021-9839C1F0B343}" sibTransId="{7377FC9C-79DE-44A9-BBC5-BCAAEA3D798C}"/>
    <dgm:cxn modelId="{FDA13E29-0849-4487-B79E-4F6F937FA05F}" srcId="{1B6CF524-1F09-42ED-9785-5806035EE007}" destId="{A8A74B5F-C2AB-4199-A422-B04183AB0022}" srcOrd="0" destOrd="0" parTransId="{9BAC89D9-CC88-461A-9ABF-76E2E6A0782A}" sibTransId="{E7E45C4C-676B-43E6-B456-C1ABE2D9AD14}"/>
    <dgm:cxn modelId="{4B323D39-E159-4CE3-A609-CBBF7499744D}" srcId="{862BD00E-A3E1-453F-81D2-47F3F5251FDA}" destId="{1B6CF524-1F09-42ED-9785-5806035EE007}" srcOrd="3" destOrd="0" parTransId="{881EE1BE-A09D-49BD-ABAE-64131CAAC512}" sibTransId="{22C5ECE8-CA6E-47D6-8DBE-C0DEAC69726F}"/>
    <dgm:cxn modelId="{AE91A03A-4984-4D99-9B60-81EE026EAA47}" type="presOf" srcId="{6A33C9BA-FF59-456E-A892-0EC074A38D92}" destId="{4997543D-78C2-4FD1-808D-284521680CB3}" srcOrd="0" destOrd="0" presId="urn:microsoft.com/office/officeart/2005/8/layout/vList5"/>
    <dgm:cxn modelId="{59037F48-75B3-489A-B667-B9FB8BE84D4D}" type="presOf" srcId="{B148EC39-CC07-4715-ACBF-1E753C83C4A8}" destId="{797A2139-870D-4527-84F0-DF6B8F37DF4A}" srcOrd="0" destOrd="0" presId="urn:microsoft.com/office/officeart/2005/8/layout/vList5"/>
    <dgm:cxn modelId="{3E179B6A-C1FC-4276-9F1F-544365074C2B}" srcId="{862BD00E-A3E1-453F-81D2-47F3F5251FDA}" destId="{3EE3CE5F-E788-4444-9BAD-26FCCCB53996}" srcOrd="0" destOrd="0" parTransId="{24E0504D-BC3F-4E1F-9369-93E5735EE0BC}" sibTransId="{6AAF8FB8-A468-4080-A278-A02E14602728}"/>
    <dgm:cxn modelId="{ACCADA4B-31D2-4291-A1D2-B4E40EF345C9}" type="presOf" srcId="{862BD00E-A3E1-453F-81D2-47F3F5251FDA}" destId="{51835D32-F1B8-4CB9-BB6D-72889CACEAE8}" srcOrd="0" destOrd="0" presId="urn:microsoft.com/office/officeart/2005/8/layout/vList5"/>
    <dgm:cxn modelId="{6376A84C-2C27-4CAE-BE2E-05F437613CE8}" type="presOf" srcId="{3EE3CE5F-E788-4444-9BAD-26FCCCB53996}" destId="{A6B6A5A4-4514-4646-8238-38A8556C0BFC}" srcOrd="0" destOrd="0" presId="urn:microsoft.com/office/officeart/2005/8/layout/vList5"/>
    <dgm:cxn modelId="{CC4AB88A-2D2E-4D8C-8714-FAD2D8CBDE5B}" type="presOf" srcId="{8C84C78A-0087-403D-975C-7A8B78341930}" destId="{DA2B746B-041E-4826-8225-32818F7575D7}" srcOrd="0" destOrd="0" presId="urn:microsoft.com/office/officeart/2005/8/layout/vList5"/>
    <dgm:cxn modelId="{928131B7-8F26-431A-AE43-63C1FA5643F1}" type="presOf" srcId="{1B6CF524-1F09-42ED-9785-5806035EE007}" destId="{EFE11970-55EC-4D4E-8372-299FD94E53F6}" srcOrd="0" destOrd="0" presId="urn:microsoft.com/office/officeart/2005/8/layout/vList5"/>
    <dgm:cxn modelId="{C5C45BBC-DEE3-42C1-8248-FD18F7AAA580}" type="presOf" srcId="{A8A74B5F-C2AB-4199-A422-B04183AB0022}" destId="{E7ABEFA4-7B51-4580-B2C3-3371F99319BA}" srcOrd="0" destOrd="0" presId="urn:microsoft.com/office/officeart/2005/8/layout/vList5"/>
    <dgm:cxn modelId="{EBF31BC6-3173-4E24-919D-9B6323ACCDFE}" srcId="{FAEBB233-C06F-4505-97B1-371E3B1CD882}" destId="{EC8C1365-F5D4-4CF2-B27A-7B4454001A20}" srcOrd="0" destOrd="0" parTransId="{50A2062A-5BB8-4746-976F-5078083EE2C1}" sibTransId="{E6B81B28-0C1A-471C-9801-ECA308BA48DC}"/>
    <dgm:cxn modelId="{CE9699DF-5540-4C69-A383-00E9D4B0F417}" type="presOf" srcId="{EC8C1365-F5D4-4CF2-B27A-7B4454001A20}" destId="{F0991CAB-57F8-417C-B136-18A4849DB81E}" srcOrd="0" destOrd="0" presId="urn:microsoft.com/office/officeart/2005/8/layout/vList5"/>
    <dgm:cxn modelId="{F62C50E9-0A94-4F86-BC88-7A743EF194DA}" srcId="{6A33C9BA-FF59-456E-A892-0EC074A38D92}" destId="{7F8CD0E0-4D23-4E20-886F-E16C3C755168}" srcOrd="0" destOrd="0" parTransId="{6B5BE9D2-E46C-460B-9A76-505543181506}" sibTransId="{CD16FC9D-CD18-45C6-A363-76405D11F822}"/>
    <dgm:cxn modelId="{3F69E8EC-88A9-4503-B931-D1EC352E8437}" srcId="{862BD00E-A3E1-453F-81D2-47F3F5251FDA}" destId="{72E42972-B167-4978-A582-4B1A4A7F566B}" srcOrd="4" destOrd="0" parTransId="{E51A308A-60A0-478A-A591-B5A2E1E57CC4}" sibTransId="{D7F61587-3A83-4890-975E-90DE6D084836}"/>
    <dgm:cxn modelId="{886FFFFF-734F-4074-B0E7-2C6284CFFD20}" srcId="{72E42972-B167-4978-A582-4B1A4A7F566B}" destId="{8C84C78A-0087-403D-975C-7A8B78341930}" srcOrd="0" destOrd="0" parTransId="{2B34591E-83A6-454F-AA0D-04EA0693AA59}" sibTransId="{59D34F1D-C7FF-48DC-96E6-287420E42680}"/>
    <dgm:cxn modelId="{1C96E5EC-1AEA-4CA4-A5AD-5DFE31A4CD4E}" type="presParOf" srcId="{51835D32-F1B8-4CB9-BB6D-72889CACEAE8}" destId="{3642B0AD-B9B6-4618-BFB4-DE705F018CF9}" srcOrd="0" destOrd="0" presId="urn:microsoft.com/office/officeart/2005/8/layout/vList5"/>
    <dgm:cxn modelId="{0917DE58-BF13-40DF-8C9E-151F1624980A}" type="presParOf" srcId="{3642B0AD-B9B6-4618-BFB4-DE705F018CF9}" destId="{A6B6A5A4-4514-4646-8238-38A8556C0BFC}" srcOrd="0" destOrd="0" presId="urn:microsoft.com/office/officeart/2005/8/layout/vList5"/>
    <dgm:cxn modelId="{21C30D94-1D82-45D7-BC08-42F6F97418CC}" type="presParOf" srcId="{3642B0AD-B9B6-4618-BFB4-DE705F018CF9}" destId="{797A2139-870D-4527-84F0-DF6B8F37DF4A}" srcOrd="1" destOrd="0" presId="urn:microsoft.com/office/officeart/2005/8/layout/vList5"/>
    <dgm:cxn modelId="{93A13C90-44A8-48F5-982A-62EB2F72E1DB}" type="presParOf" srcId="{51835D32-F1B8-4CB9-BB6D-72889CACEAE8}" destId="{47869E03-0FFC-4FAD-A90D-EA70E2487921}" srcOrd="1" destOrd="0" presId="urn:microsoft.com/office/officeart/2005/8/layout/vList5"/>
    <dgm:cxn modelId="{8945C422-1330-4FC0-86C0-728D0CFE2496}" type="presParOf" srcId="{51835D32-F1B8-4CB9-BB6D-72889CACEAE8}" destId="{84A134EB-0E68-44A0-932D-2ACDF4B85273}" srcOrd="2" destOrd="0" presId="urn:microsoft.com/office/officeart/2005/8/layout/vList5"/>
    <dgm:cxn modelId="{523107BA-11F0-4353-AD4B-2CA57361459B}" type="presParOf" srcId="{84A134EB-0E68-44A0-932D-2ACDF4B85273}" destId="{3B98024E-41B9-4F7C-A25C-89F2650C9711}" srcOrd="0" destOrd="0" presId="urn:microsoft.com/office/officeart/2005/8/layout/vList5"/>
    <dgm:cxn modelId="{E979F82F-907C-400B-B72E-9BBFC7AA35DF}" type="presParOf" srcId="{84A134EB-0E68-44A0-932D-2ACDF4B85273}" destId="{F0991CAB-57F8-417C-B136-18A4849DB81E}" srcOrd="1" destOrd="0" presId="urn:microsoft.com/office/officeart/2005/8/layout/vList5"/>
    <dgm:cxn modelId="{69EFED6B-25A0-40CA-B27A-CE75AC7CA133}" type="presParOf" srcId="{51835D32-F1B8-4CB9-BB6D-72889CACEAE8}" destId="{AC9BBF38-24B6-44BE-B8E3-44F9070A4687}" srcOrd="3" destOrd="0" presId="urn:microsoft.com/office/officeart/2005/8/layout/vList5"/>
    <dgm:cxn modelId="{F3F4EA0F-FC63-4911-B788-78FCBAF74750}" type="presParOf" srcId="{51835D32-F1B8-4CB9-BB6D-72889CACEAE8}" destId="{88FCA983-A5EC-4C27-B960-BED804B4C461}" srcOrd="4" destOrd="0" presId="urn:microsoft.com/office/officeart/2005/8/layout/vList5"/>
    <dgm:cxn modelId="{013EC816-A7DB-4B8A-ABB0-A6FCD03AEE77}" type="presParOf" srcId="{88FCA983-A5EC-4C27-B960-BED804B4C461}" destId="{4997543D-78C2-4FD1-808D-284521680CB3}" srcOrd="0" destOrd="0" presId="urn:microsoft.com/office/officeart/2005/8/layout/vList5"/>
    <dgm:cxn modelId="{0B284CEF-0ADE-4C9B-B601-6BB908442BC7}" type="presParOf" srcId="{88FCA983-A5EC-4C27-B960-BED804B4C461}" destId="{B2F3F037-369A-4D1B-A1D2-D9437ED6E2A6}" srcOrd="1" destOrd="0" presId="urn:microsoft.com/office/officeart/2005/8/layout/vList5"/>
    <dgm:cxn modelId="{3D515FA6-B0B3-4D0D-91A3-B641D25C71FD}" type="presParOf" srcId="{51835D32-F1B8-4CB9-BB6D-72889CACEAE8}" destId="{6CD42E05-D9D8-4C72-A40B-58254B346813}" srcOrd="5" destOrd="0" presId="urn:microsoft.com/office/officeart/2005/8/layout/vList5"/>
    <dgm:cxn modelId="{02525978-4101-4389-B782-342BABB0547C}" type="presParOf" srcId="{51835D32-F1B8-4CB9-BB6D-72889CACEAE8}" destId="{1C9BBED7-965A-4600-A0CD-0AD7F04DD932}" srcOrd="6" destOrd="0" presId="urn:microsoft.com/office/officeart/2005/8/layout/vList5"/>
    <dgm:cxn modelId="{1E6B45A1-9218-4AE3-825E-61B9726E8114}" type="presParOf" srcId="{1C9BBED7-965A-4600-A0CD-0AD7F04DD932}" destId="{EFE11970-55EC-4D4E-8372-299FD94E53F6}" srcOrd="0" destOrd="0" presId="urn:microsoft.com/office/officeart/2005/8/layout/vList5"/>
    <dgm:cxn modelId="{4385C824-3EBD-4D34-BE82-718BF92D7A56}" type="presParOf" srcId="{1C9BBED7-965A-4600-A0CD-0AD7F04DD932}" destId="{E7ABEFA4-7B51-4580-B2C3-3371F99319BA}" srcOrd="1" destOrd="0" presId="urn:microsoft.com/office/officeart/2005/8/layout/vList5"/>
    <dgm:cxn modelId="{958EC539-FD93-4B0B-B5CC-197A54E08B6F}" type="presParOf" srcId="{51835D32-F1B8-4CB9-BB6D-72889CACEAE8}" destId="{E176A921-6ED8-4D43-A6D1-50FB1132EDF1}" srcOrd="7" destOrd="0" presId="urn:microsoft.com/office/officeart/2005/8/layout/vList5"/>
    <dgm:cxn modelId="{28EB52DD-3DC1-41CA-B563-55FD59F93379}" type="presParOf" srcId="{51835D32-F1B8-4CB9-BB6D-72889CACEAE8}" destId="{5E8F9205-07D7-450A-878F-28E8FAEFEA6B}" srcOrd="8" destOrd="0" presId="urn:microsoft.com/office/officeart/2005/8/layout/vList5"/>
    <dgm:cxn modelId="{FA372238-18EB-482A-815E-070F81816331}" type="presParOf" srcId="{5E8F9205-07D7-450A-878F-28E8FAEFEA6B}" destId="{A744B011-1D01-4881-9A1B-5FF199774548}" srcOrd="0" destOrd="0" presId="urn:microsoft.com/office/officeart/2005/8/layout/vList5"/>
    <dgm:cxn modelId="{C3F8720E-3FB5-4125-A8E9-EB2D110D6013}" type="presParOf" srcId="{5E8F9205-07D7-450A-878F-28E8FAEFEA6B}" destId="{DA2B746B-041E-4826-8225-32818F7575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BD00E-A3E1-453F-81D2-47F3F5251FDA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E3CE5F-E788-4444-9BAD-26FCCCB53996}">
      <dgm:prSet phldrT="[Text]"/>
      <dgm:spPr/>
      <dgm:t>
        <a:bodyPr/>
        <a:lstStyle/>
        <a:p>
          <a:r>
            <a:rPr lang="en-US" dirty="0"/>
            <a:t>PATCH</a:t>
          </a:r>
        </a:p>
      </dgm:t>
    </dgm:pt>
    <dgm:pt modelId="{24E0504D-BC3F-4E1F-9369-93E5735EE0BC}" type="parTrans" cxnId="{3E179B6A-C1FC-4276-9F1F-544365074C2B}">
      <dgm:prSet/>
      <dgm:spPr/>
      <dgm:t>
        <a:bodyPr/>
        <a:lstStyle/>
        <a:p>
          <a:endParaRPr lang="en-US"/>
        </a:p>
      </dgm:t>
    </dgm:pt>
    <dgm:pt modelId="{6AAF8FB8-A468-4080-A278-A02E14602728}" type="sibTrans" cxnId="{3E179B6A-C1FC-4276-9F1F-544365074C2B}">
      <dgm:prSet/>
      <dgm:spPr/>
      <dgm:t>
        <a:bodyPr/>
        <a:lstStyle/>
        <a:p>
          <a:endParaRPr lang="en-US"/>
        </a:p>
      </dgm:t>
    </dgm:pt>
    <dgm:pt modelId="{FAEBB233-C06F-4505-97B1-371E3B1CD882}">
      <dgm:prSet phldrT="[Text]"/>
      <dgm:spPr/>
      <dgm:t>
        <a:bodyPr/>
        <a:lstStyle/>
        <a:p>
          <a:r>
            <a:rPr lang="en-US" dirty="0"/>
            <a:t>TRACE</a:t>
          </a:r>
        </a:p>
      </dgm:t>
    </dgm:pt>
    <dgm:pt modelId="{60D43F4B-074E-4231-A8FE-7F8E1A47D590}" type="parTrans" cxnId="{3019260E-7A24-4773-A71D-558830FCDE02}">
      <dgm:prSet/>
      <dgm:spPr/>
      <dgm:t>
        <a:bodyPr/>
        <a:lstStyle/>
        <a:p>
          <a:endParaRPr lang="en-US"/>
        </a:p>
      </dgm:t>
    </dgm:pt>
    <dgm:pt modelId="{D8AAD73A-8F47-4339-B88B-72CAEB2E3400}" type="sibTrans" cxnId="{3019260E-7A24-4773-A71D-558830FCDE02}">
      <dgm:prSet/>
      <dgm:spPr/>
      <dgm:t>
        <a:bodyPr/>
        <a:lstStyle/>
        <a:p>
          <a:endParaRPr lang="en-US"/>
        </a:p>
      </dgm:t>
    </dgm:pt>
    <dgm:pt modelId="{6A33C9BA-FF59-456E-A892-0EC074A38D92}">
      <dgm:prSet phldrT="[Text]"/>
      <dgm:spPr/>
      <dgm:t>
        <a:bodyPr/>
        <a:lstStyle/>
        <a:p>
          <a:r>
            <a:rPr lang="en-US" dirty="0"/>
            <a:t>OPTIONS</a:t>
          </a:r>
        </a:p>
      </dgm:t>
    </dgm:pt>
    <dgm:pt modelId="{925B6F56-F4A4-42D6-B021-9839C1F0B343}" type="parTrans" cxnId="{E8C8C826-F599-48AE-A5F5-CEFEB2CF8391}">
      <dgm:prSet/>
      <dgm:spPr/>
      <dgm:t>
        <a:bodyPr/>
        <a:lstStyle/>
        <a:p>
          <a:endParaRPr lang="en-US"/>
        </a:p>
      </dgm:t>
    </dgm:pt>
    <dgm:pt modelId="{7377FC9C-79DE-44A9-BBC5-BCAAEA3D798C}" type="sibTrans" cxnId="{E8C8C826-F599-48AE-A5F5-CEFEB2CF8391}">
      <dgm:prSet/>
      <dgm:spPr/>
      <dgm:t>
        <a:bodyPr/>
        <a:lstStyle/>
        <a:p>
          <a:endParaRPr lang="en-US"/>
        </a:p>
      </dgm:t>
    </dgm:pt>
    <dgm:pt modelId="{B148EC39-CC07-4715-ACBF-1E753C83C4A8}">
      <dgm:prSet phldrT="[Text]" custT="1"/>
      <dgm:spPr/>
      <dgm:t>
        <a:bodyPr/>
        <a:lstStyle/>
        <a:p>
          <a:r>
            <a:rPr lang="en-US" sz="2300" dirty="0"/>
            <a:t>Applies partial modifications to a resource</a:t>
          </a:r>
        </a:p>
      </dgm:t>
    </dgm:pt>
    <dgm:pt modelId="{22B6E8C0-84F6-4DFF-8FA0-28A8EB768B72}" type="parTrans" cxnId="{97AAFE17-0FA8-431F-BCB7-523F560749E7}">
      <dgm:prSet/>
      <dgm:spPr/>
      <dgm:t>
        <a:bodyPr/>
        <a:lstStyle/>
        <a:p>
          <a:endParaRPr lang="en-US"/>
        </a:p>
      </dgm:t>
    </dgm:pt>
    <dgm:pt modelId="{71CC2C12-BD8F-4184-BF82-6EFA93DCDB7E}" type="sibTrans" cxnId="{97AAFE17-0FA8-431F-BCB7-523F560749E7}">
      <dgm:prSet/>
      <dgm:spPr/>
      <dgm:t>
        <a:bodyPr/>
        <a:lstStyle/>
        <a:p>
          <a:endParaRPr lang="en-US"/>
        </a:p>
      </dgm:t>
    </dgm:pt>
    <dgm:pt modelId="{EC8C1365-F5D4-4CF2-B27A-7B4454001A20}">
      <dgm:prSet phldrT="[Text]" custT="1"/>
      <dgm:spPr/>
      <dgm:t>
        <a:bodyPr/>
        <a:lstStyle/>
        <a:p>
          <a:r>
            <a:rPr lang="en-US" sz="2300" dirty="0"/>
            <a:t>performs a message loop-back test to the target resource</a:t>
          </a:r>
        </a:p>
      </dgm:t>
    </dgm:pt>
    <dgm:pt modelId="{50A2062A-5BB8-4746-976F-5078083EE2C1}" type="parTrans" cxnId="{EBF31BC6-3173-4E24-919D-9B6323ACCDFE}">
      <dgm:prSet/>
      <dgm:spPr/>
      <dgm:t>
        <a:bodyPr/>
        <a:lstStyle/>
        <a:p>
          <a:endParaRPr lang="en-US"/>
        </a:p>
      </dgm:t>
    </dgm:pt>
    <dgm:pt modelId="{E6B81B28-0C1A-471C-9801-ECA308BA48DC}" type="sibTrans" cxnId="{EBF31BC6-3173-4E24-919D-9B6323ACCDFE}">
      <dgm:prSet/>
      <dgm:spPr/>
      <dgm:t>
        <a:bodyPr/>
        <a:lstStyle/>
        <a:p>
          <a:endParaRPr lang="en-US"/>
        </a:p>
      </dgm:t>
    </dgm:pt>
    <dgm:pt modelId="{7F8CD0E0-4D23-4E20-886F-E16C3C755168}">
      <dgm:prSet phldrT="[Text]" custT="1"/>
      <dgm:spPr/>
      <dgm:t>
        <a:bodyPr/>
        <a:lstStyle/>
        <a:p>
          <a:r>
            <a:rPr lang="en-US" sz="2300" dirty="0"/>
            <a:t>Determine options and/or requirements associated with a resource</a:t>
          </a:r>
        </a:p>
      </dgm:t>
    </dgm:pt>
    <dgm:pt modelId="{6B5BE9D2-E46C-460B-9A76-505543181506}" type="parTrans" cxnId="{F62C50E9-0A94-4F86-BC88-7A743EF194DA}">
      <dgm:prSet/>
      <dgm:spPr/>
      <dgm:t>
        <a:bodyPr/>
        <a:lstStyle/>
        <a:p>
          <a:endParaRPr lang="en-US"/>
        </a:p>
      </dgm:t>
    </dgm:pt>
    <dgm:pt modelId="{CD16FC9D-CD18-45C6-A363-76405D11F822}" type="sibTrans" cxnId="{F62C50E9-0A94-4F86-BC88-7A743EF194DA}">
      <dgm:prSet/>
      <dgm:spPr/>
      <dgm:t>
        <a:bodyPr/>
        <a:lstStyle/>
        <a:p>
          <a:endParaRPr lang="en-US"/>
        </a:p>
      </dgm:t>
    </dgm:pt>
    <dgm:pt modelId="{1B6CF524-1F09-42ED-9785-5806035EE007}">
      <dgm:prSet phldrT="[Text]"/>
      <dgm:spPr/>
      <dgm:t>
        <a:bodyPr/>
        <a:lstStyle/>
        <a:p>
          <a:r>
            <a:rPr lang="en-US" dirty="0"/>
            <a:t>CONNECT</a:t>
          </a:r>
        </a:p>
      </dgm:t>
    </dgm:pt>
    <dgm:pt modelId="{22C5ECE8-CA6E-47D6-8DBE-C0DEAC69726F}" type="sibTrans" cxnId="{4B323D39-E159-4CE3-A609-CBBF7499744D}">
      <dgm:prSet/>
      <dgm:spPr/>
      <dgm:t>
        <a:bodyPr/>
        <a:lstStyle/>
        <a:p>
          <a:endParaRPr lang="en-US"/>
        </a:p>
      </dgm:t>
    </dgm:pt>
    <dgm:pt modelId="{881EE1BE-A09D-49BD-ABAE-64131CAAC512}" type="parTrans" cxnId="{4B323D39-E159-4CE3-A609-CBBF7499744D}">
      <dgm:prSet/>
      <dgm:spPr/>
      <dgm:t>
        <a:bodyPr/>
        <a:lstStyle/>
        <a:p>
          <a:endParaRPr lang="en-US"/>
        </a:p>
      </dgm:t>
    </dgm:pt>
    <dgm:pt modelId="{A8A74B5F-C2AB-4199-A422-B04183AB0022}">
      <dgm:prSet phldrT="[Text]" custT="1"/>
      <dgm:spPr/>
      <dgm:t>
        <a:bodyPr/>
        <a:lstStyle/>
        <a:p>
          <a:r>
            <a:rPr lang="en-US" sz="2300" dirty="0"/>
            <a:t>establishes a tunnel to server identified by target resource (SSL)</a:t>
          </a:r>
        </a:p>
      </dgm:t>
    </dgm:pt>
    <dgm:pt modelId="{E7E45C4C-676B-43E6-B456-C1ABE2D9AD14}" type="sibTrans" cxnId="{FDA13E29-0849-4487-B79E-4F6F937FA05F}">
      <dgm:prSet/>
      <dgm:spPr/>
      <dgm:t>
        <a:bodyPr/>
        <a:lstStyle/>
        <a:p>
          <a:endParaRPr lang="en-US"/>
        </a:p>
      </dgm:t>
    </dgm:pt>
    <dgm:pt modelId="{9BAC89D9-CC88-461A-9ABF-76E2E6A0782A}" type="parTrans" cxnId="{FDA13E29-0849-4487-B79E-4F6F937FA05F}">
      <dgm:prSet/>
      <dgm:spPr/>
      <dgm:t>
        <a:bodyPr/>
        <a:lstStyle/>
        <a:p>
          <a:endParaRPr lang="en-US"/>
        </a:p>
      </dgm:t>
    </dgm:pt>
    <dgm:pt modelId="{72E42972-B167-4978-A582-4B1A4A7F566B}">
      <dgm:prSet phldrT="[Text]"/>
      <dgm:spPr/>
      <dgm:t>
        <a:bodyPr/>
        <a:lstStyle/>
        <a:p>
          <a:endParaRPr lang="en-US" dirty="0"/>
        </a:p>
      </dgm:t>
    </dgm:pt>
    <dgm:pt modelId="{D7F61587-3A83-4890-975E-90DE6D084836}" type="sibTrans" cxnId="{3F69E8EC-88A9-4503-B931-D1EC352E8437}">
      <dgm:prSet/>
      <dgm:spPr/>
      <dgm:t>
        <a:bodyPr/>
        <a:lstStyle/>
        <a:p>
          <a:endParaRPr lang="en-US"/>
        </a:p>
      </dgm:t>
    </dgm:pt>
    <dgm:pt modelId="{E51A308A-60A0-478A-A591-B5A2E1E57CC4}" type="parTrans" cxnId="{3F69E8EC-88A9-4503-B931-D1EC352E8437}">
      <dgm:prSet/>
      <dgm:spPr/>
      <dgm:t>
        <a:bodyPr/>
        <a:lstStyle/>
        <a:p>
          <a:endParaRPr lang="en-US"/>
        </a:p>
      </dgm:t>
    </dgm:pt>
    <dgm:pt modelId="{8C84C78A-0087-403D-975C-7A8B78341930}">
      <dgm:prSet phldrT="[Text]"/>
      <dgm:spPr/>
      <dgm:t>
        <a:bodyPr/>
        <a:lstStyle/>
        <a:p>
          <a:endParaRPr lang="en-US" dirty="0"/>
        </a:p>
      </dgm:t>
    </dgm:pt>
    <dgm:pt modelId="{59D34F1D-C7FF-48DC-96E6-287420E42680}" type="sibTrans" cxnId="{886FFFFF-734F-4074-B0E7-2C6284CFFD20}">
      <dgm:prSet/>
      <dgm:spPr/>
      <dgm:t>
        <a:bodyPr/>
        <a:lstStyle/>
        <a:p>
          <a:endParaRPr lang="en-US"/>
        </a:p>
      </dgm:t>
    </dgm:pt>
    <dgm:pt modelId="{2B34591E-83A6-454F-AA0D-04EA0693AA59}" type="parTrans" cxnId="{886FFFFF-734F-4074-B0E7-2C6284CFFD20}">
      <dgm:prSet/>
      <dgm:spPr/>
      <dgm:t>
        <a:bodyPr/>
        <a:lstStyle/>
        <a:p>
          <a:endParaRPr lang="en-US"/>
        </a:p>
      </dgm:t>
    </dgm:pt>
    <dgm:pt modelId="{51835D32-F1B8-4CB9-BB6D-72889CACEAE8}" type="pres">
      <dgm:prSet presAssocID="{862BD00E-A3E1-453F-81D2-47F3F5251FDA}" presName="Name0" presStyleCnt="0">
        <dgm:presLayoutVars>
          <dgm:dir/>
          <dgm:animLvl val="lvl"/>
          <dgm:resizeHandles val="exact"/>
        </dgm:presLayoutVars>
      </dgm:prSet>
      <dgm:spPr/>
    </dgm:pt>
    <dgm:pt modelId="{3642B0AD-B9B6-4618-BFB4-DE705F018CF9}" type="pres">
      <dgm:prSet presAssocID="{3EE3CE5F-E788-4444-9BAD-26FCCCB53996}" presName="linNode" presStyleCnt="0"/>
      <dgm:spPr/>
    </dgm:pt>
    <dgm:pt modelId="{A6B6A5A4-4514-4646-8238-38A8556C0BFC}" type="pres">
      <dgm:prSet presAssocID="{3EE3CE5F-E788-4444-9BAD-26FCCCB5399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97A2139-870D-4527-84F0-DF6B8F37DF4A}" type="pres">
      <dgm:prSet presAssocID="{3EE3CE5F-E788-4444-9BAD-26FCCCB53996}" presName="descendantText" presStyleLbl="alignAccFollowNode1" presStyleIdx="0" presStyleCnt="5">
        <dgm:presLayoutVars>
          <dgm:bulletEnabled val="1"/>
        </dgm:presLayoutVars>
      </dgm:prSet>
      <dgm:spPr/>
    </dgm:pt>
    <dgm:pt modelId="{47869E03-0FFC-4FAD-A90D-EA70E2487921}" type="pres">
      <dgm:prSet presAssocID="{6AAF8FB8-A468-4080-A278-A02E14602728}" presName="sp" presStyleCnt="0"/>
      <dgm:spPr/>
    </dgm:pt>
    <dgm:pt modelId="{84A134EB-0E68-44A0-932D-2ACDF4B85273}" type="pres">
      <dgm:prSet presAssocID="{FAEBB233-C06F-4505-97B1-371E3B1CD882}" presName="linNode" presStyleCnt="0"/>
      <dgm:spPr/>
    </dgm:pt>
    <dgm:pt modelId="{3B98024E-41B9-4F7C-A25C-89F2650C9711}" type="pres">
      <dgm:prSet presAssocID="{FAEBB233-C06F-4505-97B1-371E3B1CD88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0991CAB-57F8-417C-B136-18A4849DB81E}" type="pres">
      <dgm:prSet presAssocID="{FAEBB233-C06F-4505-97B1-371E3B1CD882}" presName="descendantText" presStyleLbl="alignAccFollowNode1" presStyleIdx="1" presStyleCnt="5">
        <dgm:presLayoutVars>
          <dgm:bulletEnabled val="1"/>
        </dgm:presLayoutVars>
      </dgm:prSet>
      <dgm:spPr/>
    </dgm:pt>
    <dgm:pt modelId="{AC9BBF38-24B6-44BE-B8E3-44F9070A4687}" type="pres">
      <dgm:prSet presAssocID="{D8AAD73A-8F47-4339-B88B-72CAEB2E3400}" presName="sp" presStyleCnt="0"/>
      <dgm:spPr/>
    </dgm:pt>
    <dgm:pt modelId="{88FCA983-A5EC-4C27-B960-BED804B4C461}" type="pres">
      <dgm:prSet presAssocID="{6A33C9BA-FF59-456E-A892-0EC074A38D92}" presName="linNode" presStyleCnt="0"/>
      <dgm:spPr/>
    </dgm:pt>
    <dgm:pt modelId="{4997543D-78C2-4FD1-808D-284521680CB3}" type="pres">
      <dgm:prSet presAssocID="{6A33C9BA-FF59-456E-A892-0EC074A38D9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B2F3F037-369A-4D1B-A1D2-D9437ED6E2A6}" type="pres">
      <dgm:prSet presAssocID="{6A33C9BA-FF59-456E-A892-0EC074A38D92}" presName="descendantText" presStyleLbl="alignAccFollowNode1" presStyleIdx="2" presStyleCnt="5">
        <dgm:presLayoutVars>
          <dgm:bulletEnabled val="1"/>
        </dgm:presLayoutVars>
      </dgm:prSet>
      <dgm:spPr/>
    </dgm:pt>
    <dgm:pt modelId="{6CD42E05-D9D8-4C72-A40B-58254B346813}" type="pres">
      <dgm:prSet presAssocID="{7377FC9C-79DE-44A9-BBC5-BCAAEA3D798C}" presName="sp" presStyleCnt="0"/>
      <dgm:spPr/>
    </dgm:pt>
    <dgm:pt modelId="{1C9BBED7-965A-4600-A0CD-0AD7F04DD932}" type="pres">
      <dgm:prSet presAssocID="{1B6CF524-1F09-42ED-9785-5806035EE007}" presName="linNode" presStyleCnt="0"/>
      <dgm:spPr/>
    </dgm:pt>
    <dgm:pt modelId="{EFE11970-55EC-4D4E-8372-299FD94E53F6}" type="pres">
      <dgm:prSet presAssocID="{1B6CF524-1F09-42ED-9785-5806035EE00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7ABEFA4-7B51-4580-B2C3-3371F99319BA}" type="pres">
      <dgm:prSet presAssocID="{1B6CF524-1F09-42ED-9785-5806035EE007}" presName="descendantText" presStyleLbl="alignAccFollowNode1" presStyleIdx="3" presStyleCnt="5">
        <dgm:presLayoutVars>
          <dgm:bulletEnabled val="1"/>
        </dgm:presLayoutVars>
      </dgm:prSet>
      <dgm:spPr/>
    </dgm:pt>
    <dgm:pt modelId="{E176A921-6ED8-4D43-A6D1-50FB1132EDF1}" type="pres">
      <dgm:prSet presAssocID="{22C5ECE8-CA6E-47D6-8DBE-C0DEAC69726F}" presName="sp" presStyleCnt="0"/>
      <dgm:spPr/>
    </dgm:pt>
    <dgm:pt modelId="{5E8F9205-07D7-450A-878F-28E8FAEFEA6B}" type="pres">
      <dgm:prSet presAssocID="{72E42972-B167-4978-A582-4B1A4A7F566B}" presName="linNode" presStyleCnt="0"/>
      <dgm:spPr/>
    </dgm:pt>
    <dgm:pt modelId="{A744B011-1D01-4881-9A1B-5FF199774548}" type="pres">
      <dgm:prSet presAssocID="{72E42972-B167-4978-A582-4B1A4A7F566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A2B746B-041E-4826-8225-32818F7575D7}" type="pres">
      <dgm:prSet presAssocID="{72E42972-B167-4978-A582-4B1A4A7F566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3236402-3048-4166-8F32-84D27EA57E4F}" type="presOf" srcId="{FAEBB233-C06F-4505-97B1-371E3B1CD882}" destId="{3B98024E-41B9-4F7C-A25C-89F2650C9711}" srcOrd="0" destOrd="0" presId="urn:microsoft.com/office/officeart/2005/8/layout/vList5"/>
    <dgm:cxn modelId="{10F1B20B-4FB4-4998-A3DF-767D47B91A72}" type="presOf" srcId="{7F8CD0E0-4D23-4E20-886F-E16C3C755168}" destId="{B2F3F037-369A-4D1B-A1D2-D9437ED6E2A6}" srcOrd="0" destOrd="0" presId="urn:microsoft.com/office/officeart/2005/8/layout/vList5"/>
    <dgm:cxn modelId="{3019260E-7A24-4773-A71D-558830FCDE02}" srcId="{862BD00E-A3E1-453F-81D2-47F3F5251FDA}" destId="{FAEBB233-C06F-4505-97B1-371E3B1CD882}" srcOrd="1" destOrd="0" parTransId="{60D43F4B-074E-4231-A8FE-7F8E1A47D590}" sibTransId="{D8AAD73A-8F47-4339-B88B-72CAEB2E3400}"/>
    <dgm:cxn modelId="{97AAFE17-0FA8-431F-BCB7-523F560749E7}" srcId="{3EE3CE5F-E788-4444-9BAD-26FCCCB53996}" destId="{B148EC39-CC07-4715-ACBF-1E753C83C4A8}" srcOrd="0" destOrd="0" parTransId="{22B6E8C0-84F6-4DFF-8FA0-28A8EB768B72}" sibTransId="{71CC2C12-BD8F-4184-BF82-6EFA93DCDB7E}"/>
    <dgm:cxn modelId="{0228761D-EE86-40AC-8729-3DD861308A4A}" type="presOf" srcId="{72E42972-B167-4978-A582-4B1A4A7F566B}" destId="{A744B011-1D01-4881-9A1B-5FF199774548}" srcOrd="0" destOrd="0" presId="urn:microsoft.com/office/officeart/2005/8/layout/vList5"/>
    <dgm:cxn modelId="{E8C8C826-F599-48AE-A5F5-CEFEB2CF8391}" srcId="{862BD00E-A3E1-453F-81D2-47F3F5251FDA}" destId="{6A33C9BA-FF59-456E-A892-0EC074A38D92}" srcOrd="2" destOrd="0" parTransId="{925B6F56-F4A4-42D6-B021-9839C1F0B343}" sibTransId="{7377FC9C-79DE-44A9-BBC5-BCAAEA3D798C}"/>
    <dgm:cxn modelId="{FDA13E29-0849-4487-B79E-4F6F937FA05F}" srcId="{1B6CF524-1F09-42ED-9785-5806035EE007}" destId="{A8A74B5F-C2AB-4199-A422-B04183AB0022}" srcOrd="0" destOrd="0" parTransId="{9BAC89D9-CC88-461A-9ABF-76E2E6A0782A}" sibTransId="{E7E45C4C-676B-43E6-B456-C1ABE2D9AD14}"/>
    <dgm:cxn modelId="{4B323D39-E159-4CE3-A609-CBBF7499744D}" srcId="{862BD00E-A3E1-453F-81D2-47F3F5251FDA}" destId="{1B6CF524-1F09-42ED-9785-5806035EE007}" srcOrd="3" destOrd="0" parTransId="{881EE1BE-A09D-49BD-ABAE-64131CAAC512}" sibTransId="{22C5ECE8-CA6E-47D6-8DBE-C0DEAC69726F}"/>
    <dgm:cxn modelId="{AE91A03A-4984-4D99-9B60-81EE026EAA47}" type="presOf" srcId="{6A33C9BA-FF59-456E-A892-0EC074A38D92}" destId="{4997543D-78C2-4FD1-808D-284521680CB3}" srcOrd="0" destOrd="0" presId="urn:microsoft.com/office/officeart/2005/8/layout/vList5"/>
    <dgm:cxn modelId="{59037F48-75B3-489A-B667-B9FB8BE84D4D}" type="presOf" srcId="{B148EC39-CC07-4715-ACBF-1E753C83C4A8}" destId="{797A2139-870D-4527-84F0-DF6B8F37DF4A}" srcOrd="0" destOrd="0" presId="urn:microsoft.com/office/officeart/2005/8/layout/vList5"/>
    <dgm:cxn modelId="{3E179B6A-C1FC-4276-9F1F-544365074C2B}" srcId="{862BD00E-A3E1-453F-81D2-47F3F5251FDA}" destId="{3EE3CE5F-E788-4444-9BAD-26FCCCB53996}" srcOrd="0" destOrd="0" parTransId="{24E0504D-BC3F-4E1F-9369-93E5735EE0BC}" sibTransId="{6AAF8FB8-A468-4080-A278-A02E14602728}"/>
    <dgm:cxn modelId="{ACCADA4B-31D2-4291-A1D2-B4E40EF345C9}" type="presOf" srcId="{862BD00E-A3E1-453F-81D2-47F3F5251FDA}" destId="{51835D32-F1B8-4CB9-BB6D-72889CACEAE8}" srcOrd="0" destOrd="0" presId="urn:microsoft.com/office/officeart/2005/8/layout/vList5"/>
    <dgm:cxn modelId="{6376A84C-2C27-4CAE-BE2E-05F437613CE8}" type="presOf" srcId="{3EE3CE5F-E788-4444-9BAD-26FCCCB53996}" destId="{A6B6A5A4-4514-4646-8238-38A8556C0BFC}" srcOrd="0" destOrd="0" presId="urn:microsoft.com/office/officeart/2005/8/layout/vList5"/>
    <dgm:cxn modelId="{CC4AB88A-2D2E-4D8C-8714-FAD2D8CBDE5B}" type="presOf" srcId="{8C84C78A-0087-403D-975C-7A8B78341930}" destId="{DA2B746B-041E-4826-8225-32818F7575D7}" srcOrd="0" destOrd="0" presId="urn:microsoft.com/office/officeart/2005/8/layout/vList5"/>
    <dgm:cxn modelId="{928131B7-8F26-431A-AE43-63C1FA5643F1}" type="presOf" srcId="{1B6CF524-1F09-42ED-9785-5806035EE007}" destId="{EFE11970-55EC-4D4E-8372-299FD94E53F6}" srcOrd="0" destOrd="0" presId="urn:microsoft.com/office/officeart/2005/8/layout/vList5"/>
    <dgm:cxn modelId="{C5C45BBC-DEE3-42C1-8248-FD18F7AAA580}" type="presOf" srcId="{A8A74B5F-C2AB-4199-A422-B04183AB0022}" destId="{E7ABEFA4-7B51-4580-B2C3-3371F99319BA}" srcOrd="0" destOrd="0" presId="urn:microsoft.com/office/officeart/2005/8/layout/vList5"/>
    <dgm:cxn modelId="{EBF31BC6-3173-4E24-919D-9B6323ACCDFE}" srcId="{FAEBB233-C06F-4505-97B1-371E3B1CD882}" destId="{EC8C1365-F5D4-4CF2-B27A-7B4454001A20}" srcOrd="0" destOrd="0" parTransId="{50A2062A-5BB8-4746-976F-5078083EE2C1}" sibTransId="{E6B81B28-0C1A-471C-9801-ECA308BA48DC}"/>
    <dgm:cxn modelId="{CE9699DF-5540-4C69-A383-00E9D4B0F417}" type="presOf" srcId="{EC8C1365-F5D4-4CF2-B27A-7B4454001A20}" destId="{F0991CAB-57F8-417C-B136-18A4849DB81E}" srcOrd="0" destOrd="0" presId="urn:microsoft.com/office/officeart/2005/8/layout/vList5"/>
    <dgm:cxn modelId="{F62C50E9-0A94-4F86-BC88-7A743EF194DA}" srcId="{6A33C9BA-FF59-456E-A892-0EC074A38D92}" destId="{7F8CD0E0-4D23-4E20-886F-E16C3C755168}" srcOrd="0" destOrd="0" parTransId="{6B5BE9D2-E46C-460B-9A76-505543181506}" sibTransId="{CD16FC9D-CD18-45C6-A363-76405D11F822}"/>
    <dgm:cxn modelId="{3F69E8EC-88A9-4503-B931-D1EC352E8437}" srcId="{862BD00E-A3E1-453F-81D2-47F3F5251FDA}" destId="{72E42972-B167-4978-A582-4B1A4A7F566B}" srcOrd="4" destOrd="0" parTransId="{E51A308A-60A0-478A-A591-B5A2E1E57CC4}" sibTransId="{D7F61587-3A83-4890-975E-90DE6D084836}"/>
    <dgm:cxn modelId="{886FFFFF-734F-4074-B0E7-2C6284CFFD20}" srcId="{72E42972-B167-4978-A582-4B1A4A7F566B}" destId="{8C84C78A-0087-403D-975C-7A8B78341930}" srcOrd="0" destOrd="0" parTransId="{2B34591E-83A6-454F-AA0D-04EA0693AA59}" sibTransId="{59D34F1D-C7FF-48DC-96E6-287420E42680}"/>
    <dgm:cxn modelId="{1C96E5EC-1AEA-4CA4-A5AD-5DFE31A4CD4E}" type="presParOf" srcId="{51835D32-F1B8-4CB9-BB6D-72889CACEAE8}" destId="{3642B0AD-B9B6-4618-BFB4-DE705F018CF9}" srcOrd="0" destOrd="0" presId="urn:microsoft.com/office/officeart/2005/8/layout/vList5"/>
    <dgm:cxn modelId="{0917DE58-BF13-40DF-8C9E-151F1624980A}" type="presParOf" srcId="{3642B0AD-B9B6-4618-BFB4-DE705F018CF9}" destId="{A6B6A5A4-4514-4646-8238-38A8556C0BFC}" srcOrd="0" destOrd="0" presId="urn:microsoft.com/office/officeart/2005/8/layout/vList5"/>
    <dgm:cxn modelId="{21C30D94-1D82-45D7-BC08-42F6F97418CC}" type="presParOf" srcId="{3642B0AD-B9B6-4618-BFB4-DE705F018CF9}" destId="{797A2139-870D-4527-84F0-DF6B8F37DF4A}" srcOrd="1" destOrd="0" presId="urn:microsoft.com/office/officeart/2005/8/layout/vList5"/>
    <dgm:cxn modelId="{93A13C90-44A8-48F5-982A-62EB2F72E1DB}" type="presParOf" srcId="{51835D32-F1B8-4CB9-BB6D-72889CACEAE8}" destId="{47869E03-0FFC-4FAD-A90D-EA70E2487921}" srcOrd="1" destOrd="0" presId="urn:microsoft.com/office/officeart/2005/8/layout/vList5"/>
    <dgm:cxn modelId="{8945C422-1330-4FC0-86C0-728D0CFE2496}" type="presParOf" srcId="{51835D32-F1B8-4CB9-BB6D-72889CACEAE8}" destId="{84A134EB-0E68-44A0-932D-2ACDF4B85273}" srcOrd="2" destOrd="0" presId="urn:microsoft.com/office/officeart/2005/8/layout/vList5"/>
    <dgm:cxn modelId="{523107BA-11F0-4353-AD4B-2CA57361459B}" type="presParOf" srcId="{84A134EB-0E68-44A0-932D-2ACDF4B85273}" destId="{3B98024E-41B9-4F7C-A25C-89F2650C9711}" srcOrd="0" destOrd="0" presId="urn:microsoft.com/office/officeart/2005/8/layout/vList5"/>
    <dgm:cxn modelId="{E979F82F-907C-400B-B72E-9BBFC7AA35DF}" type="presParOf" srcId="{84A134EB-0E68-44A0-932D-2ACDF4B85273}" destId="{F0991CAB-57F8-417C-B136-18A4849DB81E}" srcOrd="1" destOrd="0" presId="urn:microsoft.com/office/officeart/2005/8/layout/vList5"/>
    <dgm:cxn modelId="{69EFED6B-25A0-40CA-B27A-CE75AC7CA133}" type="presParOf" srcId="{51835D32-F1B8-4CB9-BB6D-72889CACEAE8}" destId="{AC9BBF38-24B6-44BE-B8E3-44F9070A4687}" srcOrd="3" destOrd="0" presId="urn:microsoft.com/office/officeart/2005/8/layout/vList5"/>
    <dgm:cxn modelId="{F3F4EA0F-FC63-4911-B788-78FCBAF74750}" type="presParOf" srcId="{51835D32-F1B8-4CB9-BB6D-72889CACEAE8}" destId="{88FCA983-A5EC-4C27-B960-BED804B4C461}" srcOrd="4" destOrd="0" presId="urn:microsoft.com/office/officeart/2005/8/layout/vList5"/>
    <dgm:cxn modelId="{013EC816-A7DB-4B8A-ABB0-A6FCD03AEE77}" type="presParOf" srcId="{88FCA983-A5EC-4C27-B960-BED804B4C461}" destId="{4997543D-78C2-4FD1-808D-284521680CB3}" srcOrd="0" destOrd="0" presId="urn:microsoft.com/office/officeart/2005/8/layout/vList5"/>
    <dgm:cxn modelId="{0B284CEF-0ADE-4C9B-B601-6BB908442BC7}" type="presParOf" srcId="{88FCA983-A5EC-4C27-B960-BED804B4C461}" destId="{B2F3F037-369A-4D1B-A1D2-D9437ED6E2A6}" srcOrd="1" destOrd="0" presId="urn:microsoft.com/office/officeart/2005/8/layout/vList5"/>
    <dgm:cxn modelId="{3D515FA6-B0B3-4D0D-91A3-B641D25C71FD}" type="presParOf" srcId="{51835D32-F1B8-4CB9-BB6D-72889CACEAE8}" destId="{6CD42E05-D9D8-4C72-A40B-58254B346813}" srcOrd="5" destOrd="0" presId="urn:microsoft.com/office/officeart/2005/8/layout/vList5"/>
    <dgm:cxn modelId="{02525978-4101-4389-B782-342BABB0547C}" type="presParOf" srcId="{51835D32-F1B8-4CB9-BB6D-72889CACEAE8}" destId="{1C9BBED7-965A-4600-A0CD-0AD7F04DD932}" srcOrd="6" destOrd="0" presId="urn:microsoft.com/office/officeart/2005/8/layout/vList5"/>
    <dgm:cxn modelId="{1E6B45A1-9218-4AE3-825E-61B9726E8114}" type="presParOf" srcId="{1C9BBED7-965A-4600-A0CD-0AD7F04DD932}" destId="{EFE11970-55EC-4D4E-8372-299FD94E53F6}" srcOrd="0" destOrd="0" presId="urn:microsoft.com/office/officeart/2005/8/layout/vList5"/>
    <dgm:cxn modelId="{4385C824-3EBD-4D34-BE82-718BF92D7A56}" type="presParOf" srcId="{1C9BBED7-965A-4600-A0CD-0AD7F04DD932}" destId="{E7ABEFA4-7B51-4580-B2C3-3371F99319BA}" srcOrd="1" destOrd="0" presId="urn:microsoft.com/office/officeart/2005/8/layout/vList5"/>
    <dgm:cxn modelId="{958EC539-FD93-4B0B-B5CC-197A54E08B6F}" type="presParOf" srcId="{51835D32-F1B8-4CB9-BB6D-72889CACEAE8}" destId="{E176A921-6ED8-4D43-A6D1-50FB1132EDF1}" srcOrd="7" destOrd="0" presId="urn:microsoft.com/office/officeart/2005/8/layout/vList5"/>
    <dgm:cxn modelId="{28EB52DD-3DC1-41CA-B563-55FD59F93379}" type="presParOf" srcId="{51835D32-F1B8-4CB9-BB6D-72889CACEAE8}" destId="{5E8F9205-07D7-450A-878F-28E8FAEFEA6B}" srcOrd="8" destOrd="0" presId="urn:microsoft.com/office/officeart/2005/8/layout/vList5"/>
    <dgm:cxn modelId="{FA372238-18EB-482A-815E-070F81816331}" type="presParOf" srcId="{5E8F9205-07D7-450A-878F-28E8FAEFEA6B}" destId="{A744B011-1D01-4881-9A1B-5FF199774548}" srcOrd="0" destOrd="0" presId="urn:microsoft.com/office/officeart/2005/8/layout/vList5"/>
    <dgm:cxn modelId="{C3F8720E-3FB5-4125-A8E9-EB2D110D6013}" type="presParOf" srcId="{5E8F9205-07D7-450A-878F-28E8FAEFEA6B}" destId="{DA2B746B-041E-4826-8225-32818F7575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2BD00E-A3E1-453F-81D2-47F3F5251FDA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E3CE5F-E788-4444-9BAD-26FCCCB53996}">
      <dgm:prSet phldrT="[Text]"/>
      <dgm:spPr/>
      <dgm:t>
        <a:bodyPr/>
        <a:lstStyle/>
        <a:p>
          <a:r>
            <a:rPr lang="en-US" dirty="0"/>
            <a:t>1XX</a:t>
          </a:r>
        </a:p>
      </dgm:t>
    </dgm:pt>
    <dgm:pt modelId="{24E0504D-BC3F-4E1F-9369-93E5735EE0BC}" type="parTrans" cxnId="{3E179B6A-C1FC-4276-9F1F-544365074C2B}">
      <dgm:prSet/>
      <dgm:spPr/>
      <dgm:t>
        <a:bodyPr/>
        <a:lstStyle/>
        <a:p>
          <a:endParaRPr lang="en-US"/>
        </a:p>
      </dgm:t>
    </dgm:pt>
    <dgm:pt modelId="{6AAF8FB8-A468-4080-A278-A02E14602728}" type="sibTrans" cxnId="{3E179B6A-C1FC-4276-9F1F-544365074C2B}">
      <dgm:prSet/>
      <dgm:spPr/>
      <dgm:t>
        <a:bodyPr/>
        <a:lstStyle/>
        <a:p>
          <a:endParaRPr lang="en-US"/>
        </a:p>
      </dgm:t>
    </dgm:pt>
    <dgm:pt modelId="{FAEBB233-C06F-4505-97B1-371E3B1CD882}">
      <dgm:prSet phldrT="[Text]"/>
      <dgm:spPr/>
      <dgm:t>
        <a:bodyPr/>
        <a:lstStyle/>
        <a:p>
          <a:r>
            <a:rPr lang="en-US" dirty="0"/>
            <a:t>2XX</a:t>
          </a:r>
        </a:p>
      </dgm:t>
    </dgm:pt>
    <dgm:pt modelId="{60D43F4B-074E-4231-A8FE-7F8E1A47D590}" type="parTrans" cxnId="{3019260E-7A24-4773-A71D-558830FCDE02}">
      <dgm:prSet/>
      <dgm:spPr/>
      <dgm:t>
        <a:bodyPr/>
        <a:lstStyle/>
        <a:p>
          <a:endParaRPr lang="en-US"/>
        </a:p>
      </dgm:t>
    </dgm:pt>
    <dgm:pt modelId="{D8AAD73A-8F47-4339-B88B-72CAEB2E3400}" type="sibTrans" cxnId="{3019260E-7A24-4773-A71D-558830FCDE02}">
      <dgm:prSet/>
      <dgm:spPr/>
      <dgm:t>
        <a:bodyPr/>
        <a:lstStyle/>
        <a:p>
          <a:endParaRPr lang="en-US"/>
        </a:p>
      </dgm:t>
    </dgm:pt>
    <dgm:pt modelId="{6A33C9BA-FF59-456E-A892-0EC074A38D92}">
      <dgm:prSet phldrT="[Text]"/>
      <dgm:spPr/>
      <dgm:t>
        <a:bodyPr/>
        <a:lstStyle/>
        <a:p>
          <a:r>
            <a:rPr lang="en-US" dirty="0"/>
            <a:t>3XX</a:t>
          </a:r>
        </a:p>
      </dgm:t>
    </dgm:pt>
    <dgm:pt modelId="{925B6F56-F4A4-42D6-B021-9839C1F0B343}" type="parTrans" cxnId="{E8C8C826-F599-48AE-A5F5-CEFEB2CF8391}">
      <dgm:prSet/>
      <dgm:spPr/>
      <dgm:t>
        <a:bodyPr/>
        <a:lstStyle/>
        <a:p>
          <a:endParaRPr lang="en-US"/>
        </a:p>
      </dgm:t>
    </dgm:pt>
    <dgm:pt modelId="{7377FC9C-79DE-44A9-BBC5-BCAAEA3D798C}" type="sibTrans" cxnId="{E8C8C826-F599-48AE-A5F5-CEFEB2CF8391}">
      <dgm:prSet/>
      <dgm:spPr/>
      <dgm:t>
        <a:bodyPr/>
        <a:lstStyle/>
        <a:p>
          <a:endParaRPr lang="en-US"/>
        </a:p>
      </dgm:t>
    </dgm:pt>
    <dgm:pt modelId="{1B6CF524-1F09-42ED-9785-5806035EE007}">
      <dgm:prSet phldrT="[Text]"/>
      <dgm:spPr/>
      <dgm:t>
        <a:bodyPr/>
        <a:lstStyle/>
        <a:p>
          <a:r>
            <a:rPr lang="en-US" dirty="0"/>
            <a:t>4XX</a:t>
          </a:r>
        </a:p>
      </dgm:t>
    </dgm:pt>
    <dgm:pt modelId="{881EE1BE-A09D-49BD-ABAE-64131CAAC512}" type="parTrans" cxnId="{4B323D39-E159-4CE3-A609-CBBF7499744D}">
      <dgm:prSet/>
      <dgm:spPr/>
      <dgm:t>
        <a:bodyPr/>
        <a:lstStyle/>
        <a:p>
          <a:endParaRPr lang="en-US"/>
        </a:p>
      </dgm:t>
    </dgm:pt>
    <dgm:pt modelId="{22C5ECE8-CA6E-47D6-8DBE-C0DEAC69726F}" type="sibTrans" cxnId="{4B323D39-E159-4CE3-A609-CBBF7499744D}">
      <dgm:prSet/>
      <dgm:spPr/>
      <dgm:t>
        <a:bodyPr/>
        <a:lstStyle/>
        <a:p>
          <a:endParaRPr lang="en-US"/>
        </a:p>
      </dgm:t>
    </dgm:pt>
    <dgm:pt modelId="{72E42972-B167-4978-A582-4B1A4A7F566B}">
      <dgm:prSet phldrT="[Text]"/>
      <dgm:spPr/>
      <dgm:t>
        <a:bodyPr/>
        <a:lstStyle/>
        <a:p>
          <a:r>
            <a:rPr lang="en-US" dirty="0"/>
            <a:t>5XX</a:t>
          </a:r>
        </a:p>
      </dgm:t>
    </dgm:pt>
    <dgm:pt modelId="{E51A308A-60A0-478A-A591-B5A2E1E57CC4}" type="parTrans" cxnId="{3F69E8EC-88A9-4503-B931-D1EC352E8437}">
      <dgm:prSet/>
      <dgm:spPr/>
      <dgm:t>
        <a:bodyPr/>
        <a:lstStyle/>
        <a:p>
          <a:endParaRPr lang="en-US"/>
        </a:p>
      </dgm:t>
    </dgm:pt>
    <dgm:pt modelId="{D7F61587-3A83-4890-975E-90DE6D084836}" type="sibTrans" cxnId="{3F69E8EC-88A9-4503-B931-D1EC352E8437}">
      <dgm:prSet/>
      <dgm:spPr/>
      <dgm:t>
        <a:bodyPr/>
        <a:lstStyle/>
        <a:p>
          <a:endParaRPr lang="en-US"/>
        </a:p>
      </dgm:t>
    </dgm:pt>
    <dgm:pt modelId="{B148EC39-CC07-4715-ACBF-1E753C83C4A8}">
      <dgm:prSet phldrT="[Text]" custT="1"/>
      <dgm:spPr/>
      <dgm:t>
        <a:bodyPr/>
        <a:lstStyle/>
        <a:p>
          <a:pPr>
            <a:buNone/>
          </a:pPr>
          <a:r>
            <a:rPr lang="en-US" sz="4400" dirty="0"/>
            <a:t>Information responses</a:t>
          </a:r>
        </a:p>
      </dgm:t>
    </dgm:pt>
    <dgm:pt modelId="{22B6E8C0-84F6-4DFF-8FA0-28A8EB768B72}" type="parTrans" cxnId="{97AAFE17-0FA8-431F-BCB7-523F560749E7}">
      <dgm:prSet/>
      <dgm:spPr/>
      <dgm:t>
        <a:bodyPr/>
        <a:lstStyle/>
        <a:p>
          <a:endParaRPr lang="en-US"/>
        </a:p>
      </dgm:t>
    </dgm:pt>
    <dgm:pt modelId="{71CC2C12-BD8F-4184-BF82-6EFA93DCDB7E}" type="sibTrans" cxnId="{97AAFE17-0FA8-431F-BCB7-523F560749E7}">
      <dgm:prSet/>
      <dgm:spPr/>
      <dgm:t>
        <a:bodyPr/>
        <a:lstStyle/>
        <a:p>
          <a:endParaRPr lang="en-US"/>
        </a:p>
      </dgm:t>
    </dgm:pt>
    <dgm:pt modelId="{EC8C1365-F5D4-4CF2-B27A-7B4454001A20}">
      <dgm:prSet phldrT="[Text]" custT="1"/>
      <dgm:spPr/>
      <dgm:t>
        <a:bodyPr/>
        <a:lstStyle/>
        <a:p>
          <a:pPr>
            <a:buNone/>
          </a:pPr>
          <a:r>
            <a:rPr lang="en-US" sz="4400" dirty="0"/>
            <a:t>Successful responses</a:t>
          </a:r>
        </a:p>
      </dgm:t>
    </dgm:pt>
    <dgm:pt modelId="{50A2062A-5BB8-4746-976F-5078083EE2C1}" type="parTrans" cxnId="{EBF31BC6-3173-4E24-919D-9B6323ACCDFE}">
      <dgm:prSet/>
      <dgm:spPr/>
      <dgm:t>
        <a:bodyPr/>
        <a:lstStyle/>
        <a:p>
          <a:endParaRPr lang="en-US"/>
        </a:p>
      </dgm:t>
    </dgm:pt>
    <dgm:pt modelId="{E6B81B28-0C1A-471C-9801-ECA308BA48DC}" type="sibTrans" cxnId="{EBF31BC6-3173-4E24-919D-9B6323ACCDFE}">
      <dgm:prSet/>
      <dgm:spPr/>
      <dgm:t>
        <a:bodyPr/>
        <a:lstStyle/>
        <a:p>
          <a:endParaRPr lang="en-US"/>
        </a:p>
      </dgm:t>
    </dgm:pt>
    <dgm:pt modelId="{7F8CD0E0-4D23-4E20-886F-E16C3C755168}">
      <dgm:prSet phldrT="[Text]" custT="1"/>
      <dgm:spPr/>
      <dgm:t>
        <a:bodyPr/>
        <a:lstStyle/>
        <a:p>
          <a:pPr>
            <a:buNone/>
          </a:pPr>
          <a:r>
            <a:rPr lang="en-US" sz="4400" dirty="0"/>
            <a:t>Redirection messages</a:t>
          </a:r>
        </a:p>
      </dgm:t>
    </dgm:pt>
    <dgm:pt modelId="{6B5BE9D2-E46C-460B-9A76-505543181506}" type="parTrans" cxnId="{F62C50E9-0A94-4F86-BC88-7A743EF194DA}">
      <dgm:prSet/>
      <dgm:spPr/>
      <dgm:t>
        <a:bodyPr/>
        <a:lstStyle/>
        <a:p>
          <a:endParaRPr lang="en-US"/>
        </a:p>
      </dgm:t>
    </dgm:pt>
    <dgm:pt modelId="{CD16FC9D-CD18-45C6-A363-76405D11F822}" type="sibTrans" cxnId="{F62C50E9-0A94-4F86-BC88-7A743EF194DA}">
      <dgm:prSet/>
      <dgm:spPr/>
      <dgm:t>
        <a:bodyPr/>
        <a:lstStyle/>
        <a:p>
          <a:endParaRPr lang="en-US"/>
        </a:p>
      </dgm:t>
    </dgm:pt>
    <dgm:pt modelId="{A8A74B5F-C2AB-4199-A422-B04183AB0022}">
      <dgm:prSet phldrT="[Text]" custT="1"/>
      <dgm:spPr/>
      <dgm:t>
        <a:bodyPr/>
        <a:lstStyle/>
        <a:p>
          <a:pPr>
            <a:buNone/>
          </a:pPr>
          <a:r>
            <a:rPr lang="en-US" sz="4400" dirty="0"/>
            <a:t>Client error responses</a:t>
          </a:r>
        </a:p>
      </dgm:t>
    </dgm:pt>
    <dgm:pt modelId="{9BAC89D9-CC88-461A-9ABF-76E2E6A0782A}" type="parTrans" cxnId="{FDA13E29-0849-4487-B79E-4F6F937FA05F}">
      <dgm:prSet/>
      <dgm:spPr/>
      <dgm:t>
        <a:bodyPr/>
        <a:lstStyle/>
        <a:p>
          <a:endParaRPr lang="en-US"/>
        </a:p>
      </dgm:t>
    </dgm:pt>
    <dgm:pt modelId="{E7E45C4C-676B-43E6-B456-C1ABE2D9AD14}" type="sibTrans" cxnId="{FDA13E29-0849-4487-B79E-4F6F937FA05F}">
      <dgm:prSet/>
      <dgm:spPr/>
      <dgm:t>
        <a:bodyPr/>
        <a:lstStyle/>
        <a:p>
          <a:endParaRPr lang="en-US"/>
        </a:p>
      </dgm:t>
    </dgm:pt>
    <dgm:pt modelId="{8C84C78A-0087-403D-975C-7A8B78341930}">
      <dgm:prSet phldrT="[Text]" custT="1"/>
      <dgm:spPr/>
      <dgm:t>
        <a:bodyPr/>
        <a:lstStyle/>
        <a:p>
          <a:pPr>
            <a:buNone/>
          </a:pPr>
          <a:r>
            <a:rPr lang="en-US" sz="4400" dirty="0"/>
            <a:t>Server error responses</a:t>
          </a:r>
        </a:p>
      </dgm:t>
    </dgm:pt>
    <dgm:pt modelId="{2B34591E-83A6-454F-AA0D-04EA0693AA59}" type="parTrans" cxnId="{886FFFFF-734F-4074-B0E7-2C6284CFFD20}">
      <dgm:prSet/>
      <dgm:spPr/>
      <dgm:t>
        <a:bodyPr/>
        <a:lstStyle/>
        <a:p>
          <a:endParaRPr lang="en-US"/>
        </a:p>
      </dgm:t>
    </dgm:pt>
    <dgm:pt modelId="{59D34F1D-C7FF-48DC-96E6-287420E42680}" type="sibTrans" cxnId="{886FFFFF-734F-4074-B0E7-2C6284CFFD20}">
      <dgm:prSet/>
      <dgm:spPr/>
      <dgm:t>
        <a:bodyPr/>
        <a:lstStyle/>
        <a:p>
          <a:endParaRPr lang="en-US"/>
        </a:p>
      </dgm:t>
    </dgm:pt>
    <dgm:pt modelId="{51835D32-F1B8-4CB9-BB6D-72889CACEAE8}" type="pres">
      <dgm:prSet presAssocID="{862BD00E-A3E1-453F-81D2-47F3F5251FDA}" presName="Name0" presStyleCnt="0">
        <dgm:presLayoutVars>
          <dgm:dir/>
          <dgm:animLvl val="lvl"/>
          <dgm:resizeHandles val="exact"/>
        </dgm:presLayoutVars>
      </dgm:prSet>
      <dgm:spPr/>
    </dgm:pt>
    <dgm:pt modelId="{3642B0AD-B9B6-4618-BFB4-DE705F018CF9}" type="pres">
      <dgm:prSet presAssocID="{3EE3CE5F-E788-4444-9BAD-26FCCCB53996}" presName="linNode" presStyleCnt="0"/>
      <dgm:spPr/>
    </dgm:pt>
    <dgm:pt modelId="{A6B6A5A4-4514-4646-8238-38A8556C0BFC}" type="pres">
      <dgm:prSet presAssocID="{3EE3CE5F-E788-4444-9BAD-26FCCCB5399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97A2139-870D-4527-84F0-DF6B8F37DF4A}" type="pres">
      <dgm:prSet presAssocID="{3EE3CE5F-E788-4444-9BAD-26FCCCB53996}" presName="descendantText" presStyleLbl="alignAccFollowNode1" presStyleIdx="0" presStyleCnt="5">
        <dgm:presLayoutVars>
          <dgm:bulletEnabled val="1"/>
        </dgm:presLayoutVars>
      </dgm:prSet>
      <dgm:spPr/>
    </dgm:pt>
    <dgm:pt modelId="{47869E03-0FFC-4FAD-A90D-EA70E2487921}" type="pres">
      <dgm:prSet presAssocID="{6AAF8FB8-A468-4080-A278-A02E14602728}" presName="sp" presStyleCnt="0"/>
      <dgm:spPr/>
    </dgm:pt>
    <dgm:pt modelId="{84A134EB-0E68-44A0-932D-2ACDF4B85273}" type="pres">
      <dgm:prSet presAssocID="{FAEBB233-C06F-4505-97B1-371E3B1CD882}" presName="linNode" presStyleCnt="0"/>
      <dgm:spPr/>
    </dgm:pt>
    <dgm:pt modelId="{3B98024E-41B9-4F7C-A25C-89F2650C9711}" type="pres">
      <dgm:prSet presAssocID="{FAEBB233-C06F-4505-97B1-371E3B1CD88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F0991CAB-57F8-417C-B136-18A4849DB81E}" type="pres">
      <dgm:prSet presAssocID="{FAEBB233-C06F-4505-97B1-371E3B1CD882}" presName="descendantText" presStyleLbl="alignAccFollowNode1" presStyleIdx="1" presStyleCnt="5">
        <dgm:presLayoutVars>
          <dgm:bulletEnabled val="1"/>
        </dgm:presLayoutVars>
      </dgm:prSet>
      <dgm:spPr/>
    </dgm:pt>
    <dgm:pt modelId="{AC9BBF38-24B6-44BE-B8E3-44F9070A4687}" type="pres">
      <dgm:prSet presAssocID="{D8AAD73A-8F47-4339-B88B-72CAEB2E3400}" presName="sp" presStyleCnt="0"/>
      <dgm:spPr/>
    </dgm:pt>
    <dgm:pt modelId="{88FCA983-A5EC-4C27-B960-BED804B4C461}" type="pres">
      <dgm:prSet presAssocID="{6A33C9BA-FF59-456E-A892-0EC074A38D92}" presName="linNode" presStyleCnt="0"/>
      <dgm:spPr/>
    </dgm:pt>
    <dgm:pt modelId="{4997543D-78C2-4FD1-808D-284521680CB3}" type="pres">
      <dgm:prSet presAssocID="{6A33C9BA-FF59-456E-A892-0EC074A38D9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B2F3F037-369A-4D1B-A1D2-D9437ED6E2A6}" type="pres">
      <dgm:prSet presAssocID="{6A33C9BA-FF59-456E-A892-0EC074A38D92}" presName="descendantText" presStyleLbl="alignAccFollowNode1" presStyleIdx="2" presStyleCnt="5">
        <dgm:presLayoutVars>
          <dgm:bulletEnabled val="1"/>
        </dgm:presLayoutVars>
      </dgm:prSet>
      <dgm:spPr/>
    </dgm:pt>
    <dgm:pt modelId="{6CD42E05-D9D8-4C72-A40B-58254B346813}" type="pres">
      <dgm:prSet presAssocID="{7377FC9C-79DE-44A9-BBC5-BCAAEA3D798C}" presName="sp" presStyleCnt="0"/>
      <dgm:spPr/>
    </dgm:pt>
    <dgm:pt modelId="{1C9BBED7-965A-4600-A0CD-0AD7F04DD932}" type="pres">
      <dgm:prSet presAssocID="{1B6CF524-1F09-42ED-9785-5806035EE007}" presName="linNode" presStyleCnt="0"/>
      <dgm:spPr/>
    </dgm:pt>
    <dgm:pt modelId="{EFE11970-55EC-4D4E-8372-299FD94E53F6}" type="pres">
      <dgm:prSet presAssocID="{1B6CF524-1F09-42ED-9785-5806035EE00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E7ABEFA4-7B51-4580-B2C3-3371F99319BA}" type="pres">
      <dgm:prSet presAssocID="{1B6CF524-1F09-42ED-9785-5806035EE007}" presName="descendantText" presStyleLbl="alignAccFollowNode1" presStyleIdx="3" presStyleCnt="5">
        <dgm:presLayoutVars>
          <dgm:bulletEnabled val="1"/>
        </dgm:presLayoutVars>
      </dgm:prSet>
      <dgm:spPr/>
    </dgm:pt>
    <dgm:pt modelId="{E176A921-6ED8-4D43-A6D1-50FB1132EDF1}" type="pres">
      <dgm:prSet presAssocID="{22C5ECE8-CA6E-47D6-8DBE-C0DEAC69726F}" presName="sp" presStyleCnt="0"/>
      <dgm:spPr/>
    </dgm:pt>
    <dgm:pt modelId="{5E8F9205-07D7-450A-878F-28E8FAEFEA6B}" type="pres">
      <dgm:prSet presAssocID="{72E42972-B167-4978-A582-4B1A4A7F566B}" presName="linNode" presStyleCnt="0"/>
      <dgm:spPr/>
    </dgm:pt>
    <dgm:pt modelId="{A744B011-1D01-4881-9A1B-5FF199774548}" type="pres">
      <dgm:prSet presAssocID="{72E42972-B167-4978-A582-4B1A4A7F566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A2B746B-041E-4826-8225-32818F7575D7}" type="pres">
      <dgm:prSet presAssocID="{72E42972-B167-4978-A582-4B1A4A7F566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3236402-3048-4166-8F32-84D27EA57E4F}" type="presOf" srcId="{FAEBB233-C06F-4505-97B1-371E3B1CD882}" destId="{3B98024E-41B9-4F7C-A25C-89F2650C9711}" srcOrd="0" destOrd="0" presId="urn:microsoft.com/office/officeart/2005/8/layout/vList5"/>
    <dgm:cxn modelId="{10F1B20B-4FB4-4998-A3DF-767D47B91A72}" type="presOf" srcId="{7F8CD0E0-4D23-4E20-886F-E16C3C755168}" destId="{B2F3F037-369A-4D1B-A1D2-D9437ED6E2A6}" srcOrd="0" destOrd="0" presId="urn:microsoft.com/office/officeart/2005/8/layout/vList5"/>
    <dgm:cxn modelId="{3019260E-7A24-4773-A71D-558830FCDE02}" srcId="{862BD00E-A3E1-453F-81D2-47F3F5251FDA}" destId="{FAEBB233-C06F-4505-97B1-371E3B1CD882}" srcOrd="1" destOrd="0" parTransId="{60D43F4B-074E-4231-A8FE-7F8E1A47D590}" sibTransId="{D8AAD73A-8F47-4339-B88B-72CAEB2E3400}"/>
    <dgm:cxn modelId="{97AAFE17-0FA8-431F-BCB7-523F560749E7}" srcId="{3EE3CE5F-E788-4444-9BAD-26FCCCB53996}" destId="{B148EC39-CC07-4715-ACBF-1E753C83C4A8}" srcOrd="0" destOrd="0" parTransId="{22B6E8C0-84F6-4DFF-8FA0-28A8EB768B72}" sibTransId="{71CC2C12-BD8F-4184-BF82-6EFA93DCDB7E}"/>
    <dgm:cxn modelId="{0228761D-EE86-40AC-8729-3DD861308A4A}" type="presOf" srcId="{72E42972-B167-4978-A582-4B1A4A7F566B}" destId="{A744B011-1D01-4881-9A1B-5FF199774548}" srcOrd="0" destOrd="0" presId="urn:microsoft.com/office/officeart/2005/8/layout/vList5"/>
    <dgm:cxn modelId="{E8C8C826-F599-48AE-A5F5-CEFEB2CF8391}" srcId="{862BD00E-A3E1-453F-81D2-47F3F5251FDA}" destId="{6A33C9BA-FF59-456E-A892-0EC074A38D92}" srcOrd="2" destOrd="0" parTransId="{925B6F56-F4A4-42D6-B021-9839C1F0B343}" sibTransId="{7377FC9C-79DE-44A9-BBC5-BCAAEA3D798C}"/>
    <dgm:cxn modelId="{FDA13E29-0849-4487-B79E-4F6F937FA05F}" srcId="{1B6CF524-1F09-42ED-9785-5806035EE007}" destId="{A8A74B5F-C2AB-4199-A422-B04183AB0022}" srcOrd="0" destOrd="0" parTransId="{9BAC89D9-CC88-461A-9ABF-76E2E6A0782A}" sibTransId="{E7E45C4C-676B-43E6-B456-C1ABE2D9AD14}"/>
    <dgm:cxn modelId="{4B323D39-E159-4CE3-A609-CBBF7499744D}" srcId="{862BD00E-A3E1-453F-81D2-47F3F5251FDA}" destId="{1B6CF524-1F09-42ED-9785-5806035EE007}" srcOrd="3" destOrd="0" parTransId="{881EE1BE-A09D-49BD-ABAE-64131CAAC512}" sibTransId="{22C5ECE8-CA6E-47D6-8DBE-C0DEAC69726F}"/>
    <dgm:cxn modelId="{AE91A03A-4984-4D99-9B60-81EE026EAA47}" type="presOf" srcId="{6A33C9BA-FF59-456E-A892-0EC074A38D92}" destId="{4997543D-78C2-4FD1-808D-284521680CB3}" srcOrd="0" destOrd="0" presId="urn:microsoft.com/office/officeart/2005/8/layout/vList5"/>
    <dgm:cxn modelId="{59037F48-75B3-489A-B667-B9FB8BE84D4D}" type="presOf" srcId="{B148EC39-CC07-4715-ACBF-1E753C83C4A8}" destId="{797A2139-870D-4527-84F0-DF6B8F37DF4A}" srcOrd="0" destOrd="0" presId="urn:microsoft.com/office/officeart/2005/8/layout/vList5"/>
    <dgm:cxn modelId="{3E179B6A-C1FC-4276-9F1F-544365074C2B}" srcId="{862BD00E-A3E1-453F-81D2-47F3F5251FDA}" destId="{3EE3CE5F-E788-4444-9BAD-26FCCCB53996}" srcOrd="0" destOrd="0" parTransId="{24E0504D-BC3F-4E1F-9369-93E5735EE0BC}" sibTransId="{6AAF8FB8-A468-4080-A278-A02E14602728}"/>
    <dgm:cxn modelId="{ACCADA4B-31D2-4291-A1D2-B4E40EF345C9}" type="presOf" srcId="{862BD00E-A3E1-453F-81D2-47F3F5251FDA}" destId="{51835D32-F1B8-4CB9-BB6D-72889CACEAE8}" srcOrd="0" destOrd="0" presId="urn:microsoft.com/office/officeart/2005/8/layout/vList5"/>
    <dgm:cxn modelId="{6376A84C-2C27-4CAE-BE2E-05F437613CE8}" type="presOf" srcId="{3EE3CE5F-E788-4444-9BAD-26FCCCB53996}" destId="{A6B6A5A4-4514-4646-8238-38A8556C0BFC}" srcOrd="0" destOrd="0" presId="urn:microsoft.com/office/officeart/2005/8/layout/vList5"/>
    <dgm:cxn modelId="{CC4AB88A-2D2E-4D8C-8714-FAD2D8CBDE5B}" type="presOf" srcId="{8C84C78A-0087-403D-975C-7A8B78341930}" destId="{DA2B746B-041E-4826-8225-32818F7575D7}" srcOrd="0" destOrd="0" presId="urn:microsoft.com/office/officeart/2005/8/layout/vList5"/>
    <dgm:cxn modelId="{928131B7-8F26-431A-AE43-63C1FA5643F1}" type="presOf" srcId="{1B6CF524-1F09-42ED-9785-5806035EE007}" destId="{EFE11970-55EC-4D4E-8372-299FD94E53F6}" srcOrd="0" destOrd="0" presId="urn:microsoft.com/office/officeart/2005/8/layout/vList5"/>
    <dgm:cxn modelId="{C5C45BBC-DEE3-42C1-8248-FD18F7AAA580}" type="presOf" srcId="{A8A74B5F-C2AB-4199-A422-B04183AB0022}" destId="{E7ABEFA4-7B51-4580-B2C3-3371F99319BA}" srcOrd="0" destOrd="0" presId="urn:microsoft.com/office/officeart/2005/8/layout/vList5"/>
    <dgm:cxn modelId="{EBF31BC6-3173-4E24-919D-9B6323ACCDFE}" srcId="{FAEBB233-C06F-4505-97B1-371E3B1CD882}" destId="{EC8C1365-F5D4-4CF2-B27A-7B4454001A20}" srcOrd="0" destOrd="0" parTransId="{50A2062A-5BB8-4746-976F-5078083EE2C1}" sibTransId="{E6B81B28-0C1A-471C-9801-ECA308BA48DC}"/>
    <dgm:cxn modelId="{CE9699DF-5540-4C69-A383-00E9D4B0F417}" type="presOf" srcId="{EC8C1365-F5D4-4CF2-B27A-7B4454001A20}" destId="{F0991CAB-57F8-417C-B136-18A4849DB81E}" srcOrd="0" destOrd="0" presId="urn:microsoft.com/office/officeart/2005/8/layout/vList5"/>
    <dgm:cxn modelId="{F62C50E9-0A94-4F86-BC88-7A743EF194DA}" srcId="{6A33C9BA-FF59-456E-A892-0EC074A38D92}" destId="{7F8CD0E0-4D23-4E20-886F-E16C3C755168}" srcOrd="0" destOrd="0" parTransId="{6B5BE9D2-E46C-460B-9A76-505543181506}" sibTransId="{CD16FC9D-CD18-45C6-A363-76405D11F822}"/>
    <dgm:cxn modelId="{3F69E8EC-88A9-4503-B931-D1EC352E8437}" srcId="{862BD00E-A3E1-453F-81D2-47F3F5251FDA}" destId="{72E42972-B167-4978-A582-4B1A4A7F566B}" srcOrd="4" destOrd="0" parTransId="{E51A308A-60A0-478A-A591-B5A2E1E57CC4}" sibTransId="{D7F61587-3A83-4890-975E-90DE6D084836}"/>
    <dgm:cxn modelId="{886FFFFF-734F-4074-B0E7-2C6284CFFD20}" srcId="{72E42972-B167-4978-A582-4B1A4A7F566B}" destId="{8C84C78A-0087-403D-975C-7A8B78341930}" srcOrd="0" destOrd="0" parTransId="{2B34591E-83A6-454F-AA0D-04EA0693AA59}" sibTransId="{59D34F1D-C7FF-48DC-96E6-287420E42680}"/>
    <dgm:cxn modelId="{1C96E5EC-1AEA-4CA4-A5AD-5DFE31A4CD4E}" type="presParOf" srcId="{51835D32-F1B8-4CB9-BB6D-72889CACEAE8}" destId="{3642B0AD-B9B6-4618-BFB4-DE705F018CF9}" srcOrd="0" destOrd="0" presId="urn:microsoft.com/office/officeart/2005/8/layout/vList5"/>
    <dgm:cxn modelId="{0917DE58-BF13-40DF-8C9E-151F1624980A}" type="presParOf" srcId="{3642B0AD-B9B6-4618-BFB4-DE705F018CF9}" destId="{A6B6A5A4-4514-4646-8238-38A8556C0BFC}" srcOrd="0" destOrd="0" presId="urn:microsoft.com/office/officeart/2005/8/layout/vList5"/>
    <dgm:cxn modelId="{21C30D94-1D82-45D7-BC08-42F6F97418CC}" type="presParOf" srcId="{3642B0AD-B9B6-4618-BFB4-DE705F018CF9}" destId="{797A2139-870D-4527-84F0-DF6B8F37DF4A}" srcOrd="1" destOrd="0" presId="urn:microsoft.com/office/officeart/2005/8/layout/vList5"/>
    <dgm:cxn modelId="{93A13C90-44A8-48F5-982A-62EB2F72E1DB}" type="presParOf" srcId="{51835D32-F1B8-4CB9-BB6D-72889CACEAE8}" destId="{47869E03-0FFC-4FAD-A90D-EA70E2487921}" srcOrd="1" destOrd="0" presId="urn:microsoft.com/office/officeart/2005/8/layout/vList5"/>
    <dgm:cxn modelId="{8945C422-1330-4FC0-86C0-728D0CFE2496}" type="presParOf" srcId="{51835D32-F1B8-4CB9-BB6D-72889CACEAE8}" destId="{84A134EB-0E68-44A0-932D-2ACDF4B85273}" srcOrd="2" destOrd="0" presId="urn:microsoft.com/office/officeart/2005/8/layout/vList5"/>
    <dgm:cxn modelId="{523107BA-11F0-4353-AD4B-2CA57361459B}" type="presParOf" srcId="{84A134EB-0E68-44A0-932D-2ACDF4B85273}" destId="{3B98024E-41B9-4F7C-A25C-89F2650C9711}" srcOrd="0" destOrd="0" presId="urn:microsoft.com/office/officeart/2005/8/layout/vList5"/>
    <dgm:cxn modelId="{E979F82F-907C-400B-B72E-9BBFC7AA35DF}" type="presParOf" srcId="{84A134EB-0E68-44A0-932D-2ACDF4B85273}" destId="{F0991CAB-57F8-417C-B136-18A4849DB81E}" srcOrd="1" destOrd="0" presId="urn:microsoft.com/office/officeart/2005/8/layout/vList5"/>
    <dgm:cxn modelId="{69EFED6B-25A0-40CA-B27A-CE75AC7CA133}" type="presParOf" srcId="{51835D32-F1B8-4CB9-BB6D-72889CACEAE8}" destId="{AC9BBF38-24B6-44BE-B8E3-44F9070A4687}" srcOrd="3" destOrd="0" presId="urn:microsoft.com/office/officeart/2005/8/layout/vList5"/>
    <dgm:cxn modelId="{F3F4EA0F-FC63-4911-B788-78FCBAF74750}" type="presParOf" srcId="{51835D32-F1B8-4CB9-BB6D-72889CACEAE8}" destId="{88FCA983-A5EC-4C27-B960-BED804B4C461}" srcOrd="4" destOrd="0" presId="urn:microsoft.com/office/officeart/2005/8/layout/vList5"/>
    <dgm:cxn modelId="{013EC816-A7DB-4B8A-ABB0-A6FCD03AEE77}" type="presParOf" srcId="{88FCA983-A5EC-4C27-B960-BED804B4C461}" destId="{4997543D-78C2-4FD1-808D-284521680CB3}" srcOrd="0" destOrd="0" presId="urn:microsoft.com/office/officeart/2005/8/layout/vList5"/>
    <dgm:cxn modelId="{0B284CEF-0ADE-4C9B-B601-6BB908442BC7}" type="presParOf" srcId="{88FCA983-A5EC-4C27-B960-BED804B4C461}" destId="{B2F3F037-369A-4D1B-A1D2-D9437ED6E2A6}" srcOrd="1" destOrd="0" presId="urn:microsoft.com/office/officeart/2005/8/layout/vList5"/>
    <dgm:cxn modelId="{3D515FA6-B0B3-4D0D-91A3-B641D25C71FD}" type="presParOf" srcId="{51835D32-F1B8-4CB9-BB6D-72889CACEAE8}" destId="{6CD42E05-D9D8-4C72-A40B-58254B346813}" srcOrd="5" destOrd="0" presId="urn:microsoft.com/office/officeart/2005/8/layout/vList5"/>
    <dgm:cxn modelId="{02525978-4101-4389-B782-342BABB0547C}" type="presParOf" srcId="{51835D32-F1B8-4CB9-BB6D-72889CACEAE8}" destId="{1C9BBED7-965A-4600-A0CD-0AD7F04DD932}" srcOrd="6" destOrd="0" presId="urn:microsoft.com/office/officeart/2005/8/layout/vList5"/>
    <dgm:cxn modelId="{1E6B45A1-9218-4AE3-825E-61B9726E8114}" type="presParOf" srcId="{1C9BBED7-965A-4600-A0CD-0AD7F04DD932}" destId="{EFE11970-55EC-4D4E-8372-299FD94E53F6}" srcOrd="0" destOrd="0" presId="urn:microsoft.com/office/officeart/2005/8/layout/vList5"/>
    <dgm:cxn modelId="{4385C824-3EBD-4D34-BE82-718BF92D7A56}" type="presParOf" srcId="{1C9BBED7-965A-4600-A0CD-0AD7F04DD932}" destId="{E7ABEFA4-7B51-4580-B2C3-3371F99319BA}" srcOrd="1" destOrd="0" presId="urn:microsoft.com/office/officeart/2005/8/layout/vList5"/>
    <dgm:cxn modelId="{958EC539-FD93-4B0B-B5CC-197A54E08B6F}" type="presParOf" srcId="{51835D32-F1B8-4CB9-BB6D-72889CACEAE8}" destId="{E176A921-6ED8-4D43-A6D1-50FB1132EDF1}" srcOrd="7" destOrd="0" presId="urn:microsoft.com/office/officeart/2005/8/layout/vList5"/>
    <dgm:cxn modelId="{28EB52DD-3DC1-41CA-B563-55FD59F93379}" type="presParOf" srcId="{51835D32-F1B8-4CB9-BB6D-72889CACEAE8}" destId="{5E8F9205-07D7-450A-878F-28E8FAEFEA6B}" srcOrd="8" destOrd="0" presId="urn:microsoft.com/office/officeart/2005/8/layout/vList5"/>
    <dgm:cxn modelId="{FA372238-18EB-482A-815E-070F81816331}" type="presParOf" srcId="{5E8F9205-07D7-450A-878F-28E8FAEFEA6B}" destId="{A744B011-1D01-4881-9A1B-5FF199774548}" srcOrd="0" destOrd="0" presId="urn:microsoft.com/office/officeart/2005/8/layout/vList5"/>
    <dgm:cxn modelId="{C3F8720E-3FB5-4125-A8E9-EB2D110D6013}" type="presParOf" srcId="{5E8F9205-07D7-450A-878F-28E8FAEFEA6B}" destId="{DA2B746B-041E-4826-8225-32818F7575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BA978C-3E9E-4FEA-AB14-47C073C00FE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E888EA3-BD34-49DD-B40D-3293CE0A9157}">
      <dgm:prSet phldrT="[Text]"/>
      <dgm:spPr/>
      <dgm:t>
        <a:bodyPr/>
        <a:lstStyle/>
        <a:p>
          <a:r>
            <a:rPr lang="en-US" dirty="0"/>
            <a:t>200</a:t>
          </a:r>
        </a:p>
      </dgm:t>
    </dgm:pt>
    <dgm:pt modelId="{6755677E-11A3-40D5-BCF2-26C0350B061A}" type="parTrans" cxnId="{415BCDBF-5E33-4643-8004-83B29A0123B1}">
      <dgm:prSet/>
      <dgm:spPr/>
      <dgm:t>
        <a:bodyPr/>
        <a:lstStyle/>
        <a:p>
          <a:endParaRPr lang="en-US"/>
        </a:p>
      </dgm:t>
    </dgm:pt>
    <dgm:pt modelId="{5C4CD435-328E-4401-8A63-4DE70178849B}" type="sibTrans" cxnId="{415BCDBF-5E33-4643-8004-83B29A0123B1}">
      <dgm:prSet/>
      <dgm:spPr/>
      <dgm:t>
        <a:bodyPr/>
        <a:lstStyle/>
        <a:p>
          <a:endParaRPr lang="en-US"/>
        </a:p>
      </dgm:t>
    </dgm:pt>
    <dgm:pt modelId="{AD573A8F-2E6F-45EA-83EA-5959043D5430}">
      <dgm:prSet phldrT="[Text]"/>
      <dgm:spPr/>
      <dgm:t>
        <a:bodyPr/>
        <a:lstStyle/>
        <a:p>
          <a:r>
            <a:rPr lang="en-US" dirty="0"/>
            <a:t>202</a:t>
          </a:r>
        </a:p>
      </dgm:t>
    </dgm:pt>
    <dgm:pt modelId="{F5F55B29-9226-414F-B5B4-2E8E805C0C56}" type="parTrans" cxnId="{9BF40DB8-AC7C-4D18-A5EB-A830A953DF4C}">
      <dgm:prSet/>
      <dgm:spPr/>
      <dgm:t>
        <a:bodyPr/>
        <a:lstStyle/>
        <a:p>
          <a:endParaRPr lang="en-US"/>
        </a:p>
      </dgm:t>
    </dgm:pt>
    <dgm:pt modelId="{A57CB99A-164C-4004-8F1A-146BA579BFA6}" type="sibTrans" cxnId="{9BF40DB8-AC7C-4D18-A5EB-A830A953DF4C}">
      <dgm:prSet/>
      <dgm:spPr/>
      <dgm:t>
        <a:bodyPr/>
        <a:lstStyle/>
        <a:p>
          <a:endParaRPr lang="en-US"/>
        </a:p>
      </dgm:t>
    </dgm:pt>
    <dgm:pt modelId="{5E204B0A-C7A9-4ED1-B0E9-F130D9711512}">
      <dgm:prSet phldrT="[Text]"/>
      <dgm:spPr/>
      <dgm:t>
        <a:bodyPr/>
        <a:lstStyle/>
        <a:p>
          <a:r>
            <a:rPr lang="en-US" dirty="0"/>
            <a:t>204</a:t>
          </a:r>
        </a:p>
      </dgm:t>
    </dgm:pt>
    <dgm:pt modelId="{33DFC3CE-22A1-47EE-BFAB-C5F923D8BFD5}" type="parTrans" cxnId="{8C87B979-DF51-42B0-8840-BB059D6410C0}">
      <dgm:prSet/>
      <dgm:spPr/>
      <dgm:t>
        <a:bodyPr/>
        <a:lstStyle/>
        <a:p>
          <a:endParaRPr lang="en-US"/>
        </a:p>
      </dgm:t>
    </dgm:pt>
    <dgm:pt modelId="{425EDCCE-9757-4C9D-A088-39BBE0B0E85C}" type="sibTrans" cxnId="{8C87B979-DF51-42B0-8840-BB059D6410C0}">
      <dgm:prSet/>
      <dgm:spPr/>
      <dgm:t>
        <a:bodyPr/>
        <a:lstStyle/>
        <a:p>
          <a:endParaRPr lang="en-US"/>
        </a:p>
      </dgm:t>
    </dgm:pt>
    <dgm:pt modelId="{E5E33BA3-95FD-494D-BD9E-202D204ECF6E}">
      <dgm:prSet phldrT="[Text]"/>
      <dgm:spPr/>
      <dgm:t>
        <a:bodyPr/>
        <a:lstStyle/>
        <a:p>
          <a:r>
            <a:rPr lang="en-US" dirty="0"/>
            <a:t>201</a:t>
          </a:r>
        </a:p>
      </dgm:t>
    </dgm:pt>
    <dgm:pt modelId="{D30DB4FE-4947-43FE-88B4-814D9819084D}" type="parTrans" cxnId="{47BCDBB6-BE7A-44BD-BFCE-B2AF9D62F399}">
      <dgm:prSet/>
      <dgm:spPr/>
      <dgm:t>
        <a:bodyPr/>
        <a:lstStyle/>
        <a:p>
          <a:endParaRPr lang="en-US"/>
        </a:p>
      </dgm:t>
    </dgm:pt>
    <dgm:pt modelId="{079FB902-BBB0-4F6F-B3EF-0BD27CBE3545}" type="sibTrans" cxnId="{47BCDBB6-BE7A-44BD-BFCE-B2AF9D62F399}">
      <dgm:prSet/>
      <dgm:spPr/>
      <dgm:t>
        <a:bodyPr/>
        <a:lstStyle/>
        <a:p>
          <a:endParaRPr lang="en-US"/>
        </a:p>
      </dgm:t>
    </dgm:pt>
    <dgm:pt modelId="{0D7735CE-5AE9-4768-BA54-5FFC80ACD9DA}" type="pres">
      <dgm:prSet presAssocID="{D8BA978C-3E9E-4FEA-AB14-47C073C00FE6}" presName="Name0" presStyleCnt="0">
        <dgm:presLayoutVars>
          <dgm:dir/>
          <dgm:resizeHandles val="exact"/>
        </dgm:presLayoutVars>
      </dgm:prSet>
      <dgm:spPr/>
    </dgm:pt>
    <dgm:pt modelId="{31857AFA-C303-43A9-88B9-4B97C6AF9967}" type="pres">
      <dgm:prSet presAssocID="{3E888EA3-BD34-49DD-B40D-3293CE0A9157}" presName="parTxOnly" presStyleLbl="node1" presStyleIdx="0" presStyleCnt="4">
        <dgm:presLayoutVars>
          <dgm:bulletEnabled val="1"/>
        </dgm:presLayoutVars>
      </dgm:prSet>
      <dgm:spPr/>
    </dgm:pt>
    <dgm:pt modelId="{5D673C63-DFE5-48EF-9268-02CBD8ACC8F5}" type="pres">
      <dgm:prSet presAssocID="{5C4CD435-328E-4401-8A63-4DE70178849B}" presName="parSpace" presStyleCnt="0"/>
      <dgm:spPr/>
    </dgm:pt>
    <dgm:pt modelId="{9554BD79-66B6-4129-9B00-3491CD3B9B63}" type="pres">
      <dgm:prSet presAssocID="{E5E33BA3-95FD-494D-BD9E-202D204ECF6E}" presName="parTxOnly" presStyleLbl="node1" presStyleIdx="1" presStyleCnt="4">
        <dgm:presLayoutVars>
          <dgm:bulletEnabled val="1"/>
        </dgm:presLayoutVars>
      </dgm:prSet>
      <dgm:spPr/>
    </dgm:pt>
    <dgm:pt modelId="{FB1D8AFF-88F7-43B4-8033-7E812F0FECE3}" type="pres">
      <dgm:prSet presAssocID="{079FB902-BBB0-4F6F-B3EF-0BD27CBE3545}" presName="parSpace" presStyleCnt="0"/>
      <dgm:spPr/>
    </dgm:pt>
    <dgm:pt modelId="{8747CC16-8713-4EE8-9CA8-00D743537EE0}" type="pres">
      <dgm:prSet presAssocID="{AD573A8F-2E6F-45EA-83EA-5959043D5430}" presName="parTxOnly" presStyleLbl="node1" presStyleIdx="2" presStyleCnt="4">
        <dgm:presLayoutVars>
          <dgm:bulletEnabled val="1"/>
        </dgm:presLayoutVars>
      </dgm:prSet>
      <dgm:spPr/>
    </dgm:pt>
    <dgm:pt modelId="{AEF84096-F4E6-4B16-9955-73863EAD1D02}" type="pres">
      <dgm:prSet presAssocID="{A57CB99A-164C-4004-8F1A-146BA579BFA6}" presName="parSpace" presStyleCnt="0"/>
      <dgm:spPr/>
    </dgm:pt>
    <dgm:pt modelId="{A3B77616-5596-4303-AD2A-76169FE0FF6E}" type="pres">
      <dgm:prSet presAssocID="{5E204B0A-C7A9-4ED1-B0E9-F130D9711512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039811-A337-4BB2-9F5A-F2169333EDDF}" type="presOf" srcId="{AD573A8F-2E6F-45EA-83EA-5959043D5430}" destId="{8747CC16-8713-4EE8-9CA8-00D743537EE0}" srcOrd="0" destOrd="0" presId="urn:microsoft.com/office/officeart/2005/8/layout/hChevron3"/>
    <dgm:cxn modelId="{F2879423-A699-4D76-8B62-4245DB8827D8}" type="presOf" srcId="{5E204B0A-C7A9-4ED1-B0E9-F130D9711512}" destId="{A3B77616-5596-4303-AD2A-76169FE0FF6E}" srcOrd="0" destOrd="0" presId="urn:microsoft.com/office/officeart/2005/8/layout/hChevron3"/>
    <dgm:cxn modelId="{9EFA7260-0CA7-4422-885B-B905DF85B19D}" type="presOf" srcId="{E5E33BA3-95FD-494D-BD9E-202D204ECF6E}" destId="{9554BD79-66B6-4129-9B00-3491CD3B9B63}" srcOrd="0" destOrd="0" presId="urn:microsoft.com/office/officeart/2005/8/layout/hChevron3"/>
    <dgm:cxn modelId="{8C87B979-DF51-42B0-8840-BB059D6410C0}" srcId="{D8BA978C-3E9E-4FEA-AB14-47C073C00FE6}" destId="{5E204B0A-C7A9-4ED1-B0E9-F130D9711512}" srcOrd="3" destOrd="0" parTransId="{33DFC3CE-22A1-47EE-BFAB-C5F923D8BFD5}" sibTransId="{425EDCCE-9757-4C9D-A088-39BBE0B0E85C}"/>
    <dgm:cxn modelId="{8AA6E05A-F2D9-45DC-9552-505B4E3C2962}" type="presOf" srcId="{3E888EA3-BD34-49DD-B40D-3293CE0A9157}" destId="{31857AFA-C303-43A9-88B9-4B97C6AF9967}" srcOrd="0" destOrd="0" presId="urn:microsoft.com/office/officeart/2005/8/layout/hChevron3"/>
    <dgm:cxn modelId="{9095D1A4-19F4-42D2-A89E-C4BB802C78BA}" type="presOf" srcId="{D8BA978C-3E9E-4FEA-AB14-47C073C00FE6}" destId="{0D7735CE-5AE9-4768-BA54-5FFC80ACD9DA}" srcOrd="0" destOrd="0" presId="urn:microsoft.com/office/officeart/2005/8/layout/hChevron3"/>
    <dgm:cxn modelId="{47BCDBB6-BE7A-44BD-BFCE-B2AF9D62F399}" srcId="{D8BA978C-3E9E-4FEA-AB14-47C073C00FE6}" destId="{E5E33BA3-95FD-494D-BD9E-202D204ECF6E}" srcOrd="1" destOrd="0" parTransId="{D30DB4FE-4947-43FE-88B4-814D9819084D}" sibTransId="{079FB902-BBB0-4F6F-B3EF-0BD27CBE3545}"/>
    <dgm:cxn modelId="{9BF40DB8-AC7C-4D18-A5EB-A830A953DF4C}" srcId="{D8BA978C-3E9E-4FEA-AB14-47C073C00FE6}" destId="{AD573A8F-2E6F-45EA-83EA-5959043D5430}" srcOrd="2" destOrd="0" parTransId="{F5F55B29-9226-414F-B5B4-2E8E805C0C56}" sibTransId="{A57CB99A-164C-4004-8F1A-146BA579BFA6}"/>
    <dgm:cxn modelId="{415BCDBF-5E33-4643-8004-83B29A0123B1}" srcId="{D8BA978C-3E9E-4FEA-AB14-47C073C00FE6}" destId="{3E888EA3-BD34-49DD-B40D-3293CE0A9157}" srcOrd="0" destOrd="0" parTransId="{6755677E-11A3-40D5-BCF2-26C0350B061A}" sibTransId="{5C4CD435-328E-4401-8A63-4DE70178849B}"/>
    <dgm:cxn modelId="{CC8F316A-297B-48D4-A2E1-777401F47CC0}" type="presParOf" srcId="{0D7735CE-5AE9-4768-BA54-5FFC80ACD9DA}" destId="{31857AFA-C303-43A9-88B9-4B97C6AF9967}" srcOrd="0" destOrd="0" presId="urn:microsoft.com/office/officeart/2005/8/layout/hChevron3"/>
    <dgm:cxn modelId="{4A080E1D-416E-4B95-A036-A49CDBD3A9B9}" type="presParOf" srcId="{0D7735CE-5AE9-4768-BA54-5FFC80ACD9DA}" destId="{5D673C63-DFE5-48EF-9268-02CBD8ACC8F5}" srcOrd="1" destOrd="0" presId="urn:microsoft.com/office/officeart/2005/8/layout/hChevron3"/>
    <dgm:cxn modelId="{4E2E95C7-64C0-4598-B4F8-F515E622C1FC}" type="presParOf" srcId="{0D7735CE-5AE9-4768-BA54-5FFC80ACD9DA}" destId="{9554BD79-66B6-4129-9B00-3491CD3B9B63}" srcOrd="2" destOrd="0" presId="urn:microsoft.com/office/officeart/2005/8/layout/hChevron3"/>
    <dgm:cxn modelId="{64860352-808F-49E4-9291-40196A4F4F5E}" type="presParOf" srcId="{0D7735CE-5AE9-4768-BA54-5FFC80ACD9DA}" destId="{FB1D8AFF-88F7-43B4-8033-7E812F0FECE3}" srcOrd="3" destOrd="0" presId="urn:microsoft.com/office/officeart/2005/8/layout/hChevron3"/>
    <dgm:cxn modelId="{70A59BB1-2C30-40E2-AE3B-B994A736A12F}" type="presParOf" srcId="{0D7735CE-5AE9-4768-BA54-5FFC80ACD9DA}" destId="{8747CC16-8713-4EE8-9CA8-00D743537EE0}" srcOrd="4" destOrd="0" presId="urn:microsoft.com/office/officeart/2005/8/layout/hChevron3"/>
    <dgm:cxn modelId="{2F97A9F6-2A3A-47B7-A50F-B5A83963B78A}" type="presParOf" srcId="{0D7735CE-5AE9-4768-BA54-5FFC80ACD9DA}" destId="{AEF84096-F4E6-4B16-9955-73863EAD1D02}" srcOrd="5" destOrd="0" presId="urn:microsoft.com/office/officeart/2005/8/layout/hChevron3"/>
    <dgm:cxn modelId="{BC7E9D39-5153-492D-8499-B77B46200A4C}" type="presParOf" srcId="{0D7735CE-5AE9-4768-BA54-5FFC80ACD9DA}" destId="{A3B77616-5596-4303-AD2A-76169FE0FF6E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BA978C-3E9E-4FEA-AB14-47C073C00FE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E888EA3-BD34-49DD-B40D-3293CE0A9157}">
      <dgm:prSet phldrT="[Text]"/>
      <dgm:spPr/>
      <dgm:t>
        <a:bodyPr/>
        <a:lstStyle/>
        <a:p>
          <a:r>
            <a:rPr lang="en-US"/>
            <a:t>304</a:t>
          </a:r>
          <a:endParaRPr lang="en-US" dirty="0"/>
        </a:p>
      </dgm:t>
    </dgm:pt>
    <dgm:pt modelId="{6755677E-11A3-40D5-BCF2-26C0350B061A}" type="parTrans" cxnId="{415BCDBF-5E33-4643-8004-83B29A0123B1}">
      <dgm:prSet/>
      <dgm:spPr/>
      <dgm:t>
        <a:bodyPr/>
        <a:lstStyle/>
        <a:p>
          <a:endParaRPr lang="en-US"/>
        </a:p>
      </dgm:t>
    </dgm:pt>
    <dgm:pt modelId="{5C4CD435-328E-4401-8A63-4DE70178849B}" type="sibTrans" cxnId="{415BCDBF-5E33-4643-8004-83B29A0123B1}">
      <dgm:prSet/>
      <dgm:spPr/>
      <dgm:t>
        <a:bodyPr/>
        <a:lstStyle/>
        <a:p>
          <a:endParaRPr lang="en-US"/>
        </a:p>
      </dgm:t>
    </dgm:pt>
    <dgm:pt modelId="{AD573A8F-2E6F-45EA-83EA-5959043D5430}">
      <dgm:prSet phldrT="[Text]"/>
      <dgm:spPr/>
      <dgm:t>
        <a:bodyPr/>
        <a:lstStyle/>
        <a:p>
          <a:r>
            <a:rPr lang="en-US" dirty="0"/>
            <a:t>307</a:t>
          </a:r>
        </a:p>
      </dgm:t>
    </dgm:pt>
    <dgm:pt modelId="{F5F55B29-9226-414F-B5B4-2E8E805C0C56}" type="parTrans" cxnId="{9BF40DB8-AC7C-4D18-A5EB-A830A953DF4C}">
      <dgm:prSet/>
      <dgm:spPr/>
      <dgm:t>
        <a:bodyPr/>
        <a:lstStyle/>
        <a:p>
          <a:endParaRPr lang="en-US"/>
        </a:p>
      </dgm:t>
    </dgm:pt>
    <dgm:pt modelId="{A57CB99A-164C-4004-8F1A-146BA579BFA6}" type="sibTrans" cxnId="{9BF40DB8-AC7C-4D18-A5EB-A830A953DF4C}">
      <dgm:prSet/>
      <dgm:spPr/>
      <dgm:t>
        <a:bodyPr/>
        <a:lstStyle/>
        <a:p>
          <a:endParaRPr lang="en-US"/>
        </a:p>
      </dgm:t>
    </dgm:pt>
    <dgm:pt modelId="{5E204B0A-C7A9-4ED1-B0E9-F130D9711512}">
      <dgm:prSet phldrT="[Text]"/>
      <dgm:spPr/>
      <dgm:t>
        <a:bodyPr/>
        <a:lstStyle/>
        <a:p>
          <a:r>
            <a:rPr lang="en-US" dirty="0"/>
            <a:t>308</a:t>
          </a:r>
        </a:p>
      </dgm:t>
    </dgm:pt>
    <dgm:pt modelId="{33DFC3CE-22A1-47EE-BFAB-C5F923D8BFD5}" type="parTrans" cxnId="{8C87B979-DF51-42B0-8840-BB059D6410C0}">
      <dgm:prSet/>
      <dgm:spPr/>
      <dgm:t>
        <a:bodyPr/>
        <a:lstStyle/>
        <a:p>
          <a:endParaRPr lang="en-US"/>
        </a:p>
      </dgm:t>
    </dgm:pt>
    <dgm:pt modelId="{425EDCCE-9757-4C9D-A088-39BBE0B0E85C}" type="sibTrans" cxnId="{8C87B979-DF51-42B0-8840-BB059D6410C0}">
      <dgm:prSet/>
      <dgm:spPr/>
      <dgm:t>
        <a:bodyPr/>
        <a:lstStyle/>
        <a:p>
          <a:endParaRPr lang="en-US"/>
        </a:p>
      </dgm:t>
    </dgm:pt>
    <dgm:pt modelId="{0D7735CE-5AE9-4768-BA54-5FFC80ACD9DA}" type="pres">
      <dgm:prSet presAssocID="{D8BA978C-3E9E-4FEA-AB14-47C073C00FE6}" presName="Name0" presStyleCnt="0">
        <dgm:presLayoutVars>
          <dgm:dir/>
          <dgm:resizeHandles val="exact"/>
        </dgm:presLayoutVars>
      </dgm:prSet>
      <dgm:spPr/>
    </dgm:pt>
    <dgm:pt modelId="{31857AFA-C303-43A9-88B9-4B97C6AF9967}" type="pres">
      <dgm:prSet presAssocID="{3E888EA3-BD34-49DD-B40D-3293CE0A9157}" presName="parTxOnly" presStyleLbl="node1" presStyleIdx="0" presStyleCnt="3">
        <dgm:presLayoutVars>
          <dgm:bulletEnabled val="1"/>
        </dgm:presLayoutVars>
      </dgm:prSet>
      <dgm:spPr/>
    </dgm:pt>
    <dgm:pt modelId="{5D673C63-DFE5-48EF-9268-02CBD8ACC8F5}" type="pres">
      <dgm:prSet presAssocID="{5C4CD435-328E-4401-8A63-4DE70178849B}" presName="parSpace" presStyleCnt="0"/>
      <dgm:spPr/>
    </dgm:pt>
    <dgm:pt modelId="{8747CC16-8713-4EE8-9CA8-00D743537EE0}" type="pres">
      <dgm:prSet presAssocID="{AD573A8F-2E6F-45EA-83EA-5959043D5430}" presName="parTxOnly" presStyleLbl="node1" presStyleIdx="1" presStyleCnt="3">
        <dgm:presLayoutVars>
          <dgm:bulletEnabled val="1"/>
        </dgm:presLayoutVars>
      </dgm:prSet>
      <dgm:spPr/>
    </dgm:pt>
    <dgm:pt modelId="{AEF84096-F4E6-4B16-9955-73863EAD1D02}" type="pres">
      <dgm:prSet presAssocID="{A57CB99A-164C-4004-8F1A-146BA579BFA6}" presName="parSpace" presStyleCnt="0"/>
      <dgm:spPr/>
    </dgm:pt>
    <dgm:pt modelId="{A3B77616-5596-4303-AD2A-76169FE0FF6E}" type="pres">
      <dgm:prSet presAssocID="{5E204B0A-C7A9-4ED1-B0E9-F130D971151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B039811-A337-4BB2-9F5A-F2169333EDDF}" type="presOf" srcId="{AD573A8F-2E6F-45EA-83EA-5959043D5430}" destId="{8747CC16-8713-4EE8-9CA8-00D743537EE0}" srcOrd="0" destOrd="0" presId="urn:microsoft.com/office/officeart/2005/8/layout/hChevron3"/>
    <dgm:cxn modelId="{F2879423-A699-4D76-8B62-4245DB8827D8}" type="presOf" srcId="{5E204B0A-C7A9-4ED1-B0E9-F130D9711512}" destId="{A3B77616-5596-4303-AD2A-76169FE0FF6E}" srcOrd="0" destOrd="0" presId="urn:microsoft.com/office/officeart/2005/8/layout/hChevron3"/>
    <dgm:cxn modelId="{8C87B979-DF51-42B0-8840-BB059D6410C0}" srcId="{D8BA978C-3E9E-4FEA-AB14-47C073C00FE6}" destId="{5E204B0A-C7A9-4ED1-B0E9-F130D9711512}" srcOrd="2" destOrd="0" parTransId="{33DFC3CE-22A1-47EE-BFAB-C5F923D8BFD5}" sibTransId="{425EDCCE-9757-4C9D-A088-39BBE0B0E85C}"/>
    <dgm:cxn modelId="{8AA6E05A-F2D9-45DC-9552-505B4E3C2962}" type="presOf" srcId="{3E888EA3-BD34-49DD-B40D-3293CE0A9157}" destId="{31857AFA-C303-43A9-88B9-4B97C6AF9967}" srcOrd="0" destOrd="0" presId="urn:microsoft.com/office/officeart/2005/8/layout/hChevron3"/>
    <dgm:cxn modelId="{9095D1A4-19F4-42D2-A89E-C4BB802C78BA}" type="presOf" srcId="{D8BA978C-3E9E-4FEA-AB14-47C073C00FE6}" destId="{0D7735CE-5AE9-4768-BA54-5FFC80ACD9DA}" srcOrd="0" destOrd="0" presId="urn:microsoft.com/office/officeart/2005/8/layout/hChevron3"/>
    <dgm:cxn modelId="{9BF40DB8-AC7C-4D18-A5EB-A830A953DF4C}" srcId="{D8BA978C-3E9E-4FEA-AB14-47C073C00FE6}" destId="{AD573A8F-2E6F-45EA-83EA-5959043D5430}" srcOrd="1" destOrd="0" parTransId="{F5F55B29-9226-414F-B5B4-2E8E805C0C56}" sibTransId="{A57CB99A-164C-4004-8F1A-146BA579BFA6}"/>
    <dgm:cxn modelId="{415BCDBF-5E33-4643-8004-83B29A0123B1}" srcId="{D8BA978C-3E9E-4FEA-AB14-47C073C00FE6}" destId="{3E888EA3-BD34-49DD-B40D-3293CE0A9157}" srcOrd="0" destOrd="0" parTransId="{6755677E-11A3-40D5-BCF2-26C0350B061A}" sibTransId="{5C4CD435-328E-4401-8A63-4DE70178849B}"/>
    <dgm:cxn modelId="{CC8F316A-297B-48D4-A2E1-777401F47CC0}" type="presParOf" srcId="{0D7735CE-5AE9-4768-BA54-5FFC80ACD9DA}" destId="{31857AFA-C303-43A9-88B9-4B97C6AF9967}" srcOrd="0" destOrd="0" presId="urn:microsoft.com/office/officeart/2005/8/layout/hChevron3"/>
    <dgm:cxn modelId="{4A080E1D-416E-4B95-A036-A49CDBD3A9B9}" type="presParOf" srcId="{0D7735CE-5AE9-4768-BA54-5FFC80ACD9DA}" destId="{5D673C63-DFE5-48EF-9268-02CBD8ACC8F5}" srcOrd="1" destOrd="0" presId="urn:microsoft.com/office/officeart/2005/8/layout/hChevron3"/>
    <dgm:cxn modelId="{70A59BB1-2C30-40E2-AE3B-B994A736A12F}" type="presParOf" srcId="{0D7735CE-5AE9-4768-BA54-5FFC80ACD9DA}" destId="{8747CC16-8713-4EE8-9CA8-00D743537EE0}" srcOrd="2" destOrd="0" presId="urn:microsoft.com/office/officeart/2005/8/layout/hChevron3"/>
    <dgm:cxn modelId="{2F97A9F6-2A3A-47B7-A50F-B5A83963B78A}" type="presParOf" srcId="{0D7735CE-5AE9-4768-BA54-5FFC80ACD9DA}" destId="{AEF84096-F4E6-4B16-9955-73863EAD1D02}" srcOrd="3" destOrd="0" presId="urn:microsoft.com/office/officeart/2005/8/layout/hChevron3"/>
    <dgm:cxn modelId="{BC7E9D39-5153-492D-8499-B77B46200A4C}" type="presParOf" srcId="{0D7735CE-5AE9-4768-BA54-5FFC80ACD9DA}" destId="{A3B77616-5596-4303-AD2A-76169FE0FF6E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BA978C-3E9E-4FEA-AB14-47C073C00FE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E888EA3-BD34-49DD-B40D-3293CE0A9157}">
      <dgm:prSet phldrT="[Text]"/>
      <dgm:spPr/>
      <dgm:t>
        <a:bodyPr/>
        <a:lstStyle/>
        <a:p>
          <a:r>
            <a:rPr lang="en-US" dirty="0"/>
            <a:t>400</a:t>
          </a:r>
        </a:p>
      </dgm:t>
    </dgm:pt>
    <dgm:pt modelId="{6755677E-11A3-40D5-BCF2-26C0350B061A}" type="parTrans" cxnId="{415BCDBF-5E33-4643-8004-83B29A0123B1}">
      <dgm:prSet/>
      <dgm:spPr/>
      <dgm:t>
        <a:bodyPr/>
        <a:lstStyle/>
        <a:p>
          <a:endParaRPr lang="en-US"/>
        </a:p>
      </dgm:t>
    </dgm:pt>
    <dgm:pt modelId="{5C4CD435-328E-4401-8A63-4DE70178849B}" type="sibTrans" cxnId="{415BCDBF-5E33-4643-8004-83B29A0123B1}">
      <dgm:prSet/>
      <dgm:spPr/>
      <dgm:t>
        <a:bodyPr/>
        <a:lstStyle/>
        <a:p>
          <a:endParaRPr lang="en-US"/>
        </a:p>
      </dgm:t>
    </dgm:pt>
    <dgm:pt modelId="{AD573A8F-2E6F-45EA-83EA-5959043D5430}">
      <dgm:prSet phldrT="[Text]"/>
      <dgm:spPr/>
      <dgm:t>
        <a:bodyPr/>
        <a:lstStyle/>
        <a:p>
          <a:r>
            <a:rPr lang="en-US" dirty="0"/>
            <a:t>401</a:t>
          </a:r>
        </a:p>
      </dgm:t>
    </dgm:pt>
    <dgm:pt modelId="{F5F55B29-9226-414F-B5B4-2E8E805C0C56}" type="parTrans" cxnId="{9BF40DB8-AC7C-4D18-A5EB-A830A953DF4C}">
      <dgm:prSet/>
      <dgm:spPr/>
      <dgm:t>
        <a:bodyPr/>
        <a:lstStyle/>
        <a:p>
          <a:endParaRPr lang="en-US"/>
        </a:p>
      </dgm:t>
    </dgm:pt>
    <dgm:pt modelId="{A57CB99A-164C-4004-8F1A-146BA579BFA6}" type="sibTrans" cxnId="{9BF40DB8-AC7C-4D18-A5EB-A830A953DF4C}">
      <dgm:prSet/>
      <dgm:spPr/>
      <dgm:t>
        <a:bodyPr/>
        <a:lstStyle/>
        <a:p>
          <a:endParaRPr lang="en-US"/>
        </a:p>
      </dgm:t>
    </dgm:pt>
    <dgm:pt modelId="{5E204B0A-C7A9-4ED1-B0E9-F130D9711512}">
      <dgm:prSet phldrT="[Text]"/>
      <dgm:spPr/>
      <dgm:t>
        <a:bodyPr/>
        <a:lstStyle/>
        <a:p>
          <a:r>
            <a:rPr lang="en-US" dirty="0"/>
            <a:t>403</a:t>
          </a:r>
        </a:p>
      </dgm:t>
    </dgm:pt>
    <dgm:pt modelId="{33DFC3CE-22A1-47EE-BFAB-C5F923D8BFD5}" type="parTrans" cxnId="{8C87B979-DF51-42B0-8840-BB059D6410C0}">
      <dgm:prSet/>
      <dgm:spPr/>
      <dgm:t>
        <a:bodyPr/>
        <a:lstStyle/>
        <a:p>
          <a:endParaRPr lang="en-US"/>
        </a:p>
      </dgm:t>
    </dgm:pt>
    <dgm:pt modelId="{425EDCCE-9757-4C9D-A088-39BBE0B0E85C}" type="sibTrans" cxnId="{8C87B979-DF51-42B0-8840-BB059D6410C0}">
      <dgm:prSet/>
      <dgm:spPr/>
      <dgm:t>
        <a:bodyPr/>
        <a:lstStyle/>
        <a:p>
          <a:endParaRPr lang="en-US"/>
        </a:p>
      </dgm:t>
    </dgm:pt>
    <dgm:pt modelId="{5FBB4F9F-B90B-4FBD-8B51-829482122764}">
      <dgm:prSet phldrT="[Text]"/>
      <dgm:spPr/>
      <dgm:t>
        <a:bodyPr/>
        <a:lstStyle/>
        <a:p>
          <a:r>
            <a:rPr lang="en-US" dirty="0"/>
            <a:t>405</a:t>
          </a:r>
        </a:p>
      </dgm:t>
    </dgm:pt>
    <dgm:pt modelId="{D1F311BA-E5D1-4178-89BE-FEAC902C5551}" type="parTrans" cxnId="{DE71747B-82F0-4989-8169-66AF4E5D5FDB}">
      <dgm:prSet/>
      <dgm:spPr/>
      <dgm:t>
        <a:bodyPr/>
        <a:lstStyle/>
        <a:p>
          <a:endParaRPr lang="en-US"/>
        </a:p>
      </dgm:t>
    </dgm:pt>
    <dgm:pt modelId="{E8A93B77-D78B-4A70-905E-65581D4044F1}" type="sibTrans" cxnId="{DE71747B-82F0-4989-8169-66AF4E5D5FDB}">
      <dgm:prSet/>
      <dgm:spPr/>
      <dgm:t>
        <a:bodyPr/>
        <a:lstStyle/>
        <a:p>
          <a:endParaRPr lang="en-US"/>
        </a:p>
      </dgm:t>
    </dgm:pt>
    <dgm:pt modelId="{E0287D82-045C-45C9-9680-D9C20FE111D9}">
      <dgm:prSet phldrT="[Text]"/>
      <dgm:spPr/>
      <dgm:t>
        <a:bodyPr/>
        <a:lstStyle/>
        <a:p>
          <a:r>
            <a:rPr lang="en-US" dirty="0"/>
            <a:t>407</a:t>
          </a:r>
        </a:p>
      </dgm:t>
    </dgm:pt>
    <dgm:pt modelId="{58CCD653-85FB-4F6A-A32C-5DF87E6805A8}" type="parTrans" cxnId="{26DC016D-7E47-4811-BBE6-58D002704589}">
      <dgm:prSet/>
      <dgm:spPr/>
      <dgm:t>
        <a:bodyPr/>
        <a:lstStyle/>
        <a:p>
          <a:endParaRPr lang="en-US"/>
        </a:p>
      </dgm:t>
    </dgm:pt>
    <dgm:pt modelId="{95A88F14-CAD1-4C5B-8EB3-AA481A208C51}" type="sibTrans" cxnId="{26DC016D-7E47-4811-BBE6-58D002704589}">
      <dgm:prSet/>
      <dgm:spPr/>
      <dgm:t>
        <a:bodyPr/>
        <a:lstStyle/>
        <a:p>
          <a:endParaRPr lang="en-US"/>
        </a:p>
      </dgm:t>
    </dgm:pt>
    <dgm:pt modelId="{DE4DCA79-C605-4B96-8047-555C9696AB46}">
      <dgm:prSet phldrT="[Text]"/>
      <dgm:spPr/>
      <dgm:t>
        <a:bodyPr/>
        <a:lstStyle/>
        <a:p>
          <a:r>
            <a:rPr lang="en-US" dirty="0"/>
            <a:t>404</a:t>
          </a:r>
        </a:p>
      </dgm:t>
    </dgm:pt>
    <dgm:pt modelId="{1310D1AD-44D8-4A1A-B2D2-D52D33B50655}" type="parTrans" cxnId="{8CFE17BE-8FC7-46CA-BE9D-F9BE36431D2B}">
      <dgm:prSet/>
      <dgm:spPr/>
      <dgm:t>
        <a:bodyPr/>
        <a:lstStyle/>
        <a:p>
          <a:endParaRPr lang="en-US"/>
        </a:p>
      </dgm:t>
    </dgm:pt>
    <dgm:pt modelId="{46EF27D9-E751-4DA0-932F-4702ECBC4E24}" type="sibTrans" cxnId="{8CFE17BE-8FC7-46CA-BE9D-F9BE36431D2B}">
      <dgm:prSet/>
      <dgm:spPr/>
      <dgm:t>
        <a:bodyPr/>
        <a:lstStyle/>
        <a:p>
          <a:endParaRPr lang="en-US"/>
        </a:p>
      </dgm:t>
    </dgm:pt>
    <dgm:pt modelId="{0D7735CE-5AE9-4768-BA54-5FFC80ACD9DA}" type="pres">
      <dgm:prSet presAssocID="{D8BA978C-3E9E-4FEA-AB14-47C073C00FE6}" presName="Name0" presStyleCnt="0">
        <dgm:presLayoutVars>
          <dgm:dir/>
          <dgm:resizeHandles val="exact"/>
        </dgm:presLayoutVars>
      </dgm:prSet>
      <dgm:spPr/>
    </dgm:pt>
    <dgm:pt modelId="{31857AFA-C303-43A9-88B9-4B97C6AF9967}" type="pres">
      <dgm:prSet presAssocID="{3E888EA3-BD34-49DD-B40D-3293CE0A9157}" presName="parTxOnly" presStyleLbl="node1" presStyleIdx="0" presStyleCnt="6">
        <dgm:presLayoutVars>
          <dgm:bulletEnabled val="1"/>
        </dgm:presLayoutVars>
      </dgm:prSet>
      <dgm:spPr/>
    </dgm:pt>
    <dgm:pt modelId="{5D673C63-DFE5-48EF-9268-02CBD8ACC8F5}" type="pres">
      <dgm:prSet presAssocID="{5C4CD435-328E-4401-8A63-4DE70178849B}" presName="parSpace" presStyleCnt="0"/>
      <dgm:spPr/>
    </dgm:pt>
    <dgm:pt modelId="{8747CC16-8713-4EE8-9CA8-00D743537EE0}" type="pres">
      <dgm:prSet presAssocID="{AD573A8F-2E6F-45EA-83EA-5959043D5430}" presName="parTxOnly" presStyleLbl="node1" presStyleIdx="1" presStyleCnt="6">
        <dgm:presLayoutVars>
          <dgm:bulletEnabled val="1"/>
        </dgm:presLayoutVars>
      </dgm:prSet>
      <dgm:spPr/>
    </dgm:pt>
    <dgm:pt modelId="{AEF84096-F4E6-4B16-9955-73863EAD1D02}" type="pres">
      <dgm:prSet presAssocID="{A57CB99A-164C-4004-8F1A-146BA579BFA6}" presName="parSpace" presStyleCnt="0"/>
      <dgm:spPr/>
    </dgm:pt>
    <dgm:pt modelId="{A3B77616-5596-4303-AD2A-76169FE0FF6E}" type="pres">
      <dgm:prSet presAssocID="{5E204B0A-C7A9-4ED1-B0E9-F130D9711512}" presName="parTxOnly" presStyleLbl="node1" presStyleIdx="2" presStyleCnt="6">
        <dgm:presLayoutVars>
          <dgm:bulletEnabled val="1"/>
        </dgm:presLayoutVars>
      </dgm:prSet>
      <dgm:spPr/>
    </dgm:pt>
    <dgm:pt modelId="{B5828877-D9ED-4ED0-BF8F-F791C16870A4}" type="pres">
      <dgm:prSet presAssocID="{425EDCCE-9757-4C9D-A088-39BBE0B0E85C}" presName="parSpace" presStyleCnt="0"/>
      <dgm:spPr/>
    </dgm:pt>
    <dgm:pt modelId="{224ACC09-BC0B-464D-BCB1-3307B5FA78A7}" type="pres">
      <dgm:prSet presAssocID="{DE4DCA79-C605-4B96-8047-555C9696AB46}" presName="parTxOnly" presStyleLbl="node1" presStyleIdx="3" presStyleCnt="6">
        <dgm:presLayoutVars>
          <dgm:bulletEnabled val="1"/>
        </dgm:presLayoutVars>
      </dgm:prSet>
      <dgm:spPr/>
    </dgm:pt>
    <dgm:pt modelId="{F3311B3E-E3AF-4171-A0B9-672F03DD2655}" type="pres">
      <dgm:prSet presAssocID="{46EF27D9-E751-4DA0-932F-4702ECBC4E24}" presName="parSpace" presStyleCnt="0"/>
      <dgm:spPr/>
    </dgm:pt>
    <dgm:pt modelId="{43FCC527-9E11-47F9-ACB7-47A17AC9583D}" type="pres">
      <dgm:prSet presAssocID="{5FBB4F9F-B90B-4FBD-8B51-829482122764}" presName="parTxOnly" presStyleLbl="node1" presStyleIdx="4" presStyleCnt="6">
        <dgm:presLayoutVars>
          <dgm:bulletEnabled val="1"/>
        </dgm:presLayoutVars>
      </dgm:prSet>
      <dgm:spPr/>
    </dgm:pt>
    <dgm:pt modelId="{258A5E48-BA74-4570-8001-71ED855BE2BB}" type="pres">
      <dgm:prSet presAssocID="{E8A93B77-D78B-4A70-905E-65581D4044F1}" presName="parSpace" presStyleCnt="0"/>
      <dgm:spPr/>
    </dgm:pt>
    <dgm:pt modelId="{B194ABA9-CC77-4622-8232-36E874E94D3D}" type="pres">
      <dgm:prSet presAssocID="{E0287D82-045C-45C9-9680-D9C20FE111D9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9B039811-A337-4BB2-9F5A-F2169333EDDF}" type="presOf" srcId="{AD573A8F-2E6F-45EA-83EA-5959043D5430}" destId="{8747CC16-8713-4EE8-9CA8-00D743537EE0}" srcOrd="0" destOrd="0" presId="urn:microsoft.com/office/officeart/2005/8/layout/hChevron3"/>
    <dgm:cxn modelId="{F2879423-A699-4D76-8B62-4245DB8827D8}" type="presOf" srcId="{5E204B0A-C7A9-4ED1-B0E9-F130D9711512}" destId="{A3B77616-5596-4303-AD2A-76169FE0FF6E}" srcOrd="0" destOrd="0" presId="urn:microsoft.com/office/officeart/2005/8/layout/hChevron3"/>
    <dgm:cxn modelId="{AA151B25-F35C-4412-A716-29703103A8E5}" type="presOf" srcId="{5FBB4F9F-B90B-4FBD-8B51-829482122764}" destId="{43FCC527-9E11-47F9-ACB7-47A17AC9583D}" srcOrd="0" destOrd="0" presId="urn:microsoft.com/office/officeart/2005/8/layout/hChevron3"/>
    <dgm:cxn modelId="{60D3BF6B-B10D-4AD0-8DE4-E7B72FB5A5E6}" type="presOf" srcId="{E0287D82-045C-45C9-9680-D9C20FE111D9}" destId="{B194ABA9-CC77-4622-8232-36E874E94D3D}" srcOrd="0" destOrd="0" presId="urn:microsoft.com/office/officeart/2005/8/layout/hChevron3"/>
    <dgm:cxn modelId="{26DC016D-7E47-4811-BBE6-58D002704589}" srcId="{D8BA978C-3E9E-4FEA-AB14-47C073C00FE6}" destId="{E0287D82-045C-45C9-9680-D9C20FE111D9}" srcOrd="5" destOrd="0" parTransId="{58CCD653-85FB-4F6A-A32C-5DF87E6805A8}" sibTransId="{95A88F14-CAD1-4C5B-8EB3-AA481A208C51}"/>
    <dgm:cxn modelId="{8C87B979-DF51-42B0-8840-BB059D6410C0}" srcId="{D8BA978C-3E9E-4FEA-AB14-47C073C00FE6}" destId="{5E204B0A-C7A9-4ED1-B0E9-F130D9711512}" srcOrd="2" destOrd="0" parTransId="{33DFC3CE-22A1-47EE-BFAB-C5F923D8BFD5}" sibTransId="{425EDCCE-9757-4C9D-A088-39BBE0B0E85C}"/>
    <dgm:cxn modelId="{8AA6E05A-F2D9-45DC-9552-505B4E3C2962}" type="presOf" srcId="{3E888EA3-BD34-49DD-B40D-3293CE0A9157}" destId="{31857AFA-C303-43A9-88B9-4B97C6AF9967}" srcOrd="0" destOrd="0" presId="urn:microsoft.com/office/officeart/2005/8/layout/hChevron3"/>
    <dgm:cxn modelId="{DE71747B-82F0-4989-8169-66AF4E5D5FDB}" srcId="{D8BA978C-3E9E-4FEA-AB14-47C073C00FE6}" destId="{5FBB4F9F-B90B-4FBD-8B51-829482122764}" srcOrd="4" destOrd="0" parTransId="{D1F311BA-E5D1-4178-89BE-FEAC902C5551}" sibTransId="{E8A93B77-D78B-4A70-905E-65581D4044F1}"/>
    <dgm:cxn modelId="{9095D1A4-19F4-42D2-A89E-C4BB802C78BA}" type="presOf" srcId="{D8BA978C-3E9E-4FEA-AB14-47C073C00FE6}" destId="{0D7735CE-5AE9-4768-BA54-5FFC80ACD9DA}" srcOrd="0" destOrd="0" presId="urn:microsoft.com/office/officeart/2005/8/layout/hChevron3"/>
    <dgm:cxn modelId="{D5B2C4AB-9F47-4910-913A-0BC538B34BF2}" type="presOf" srcId="{DE4DCA79-C605-4B96-8047-555C9696AB46}" destId="{224ACC09-BC0B-464D-BCB1-3307B5FA78A7}" srcOrd="0" destOrd="0" presId="urn:microsoft.com/office/officeart/2005/8/layout/hChevron3"/>
    <dgm:cxn modelId="{9BF40DB8-AC7C-4D18-A5EB-A830A953DF4C}" srcId="{D8BA978C-3E9E-4FEA-AB14-47C073C00FE6}" destId="{AD573A8F-2E6F-45EA-83EA-5959043D5430}" srcOrd="1" destOrd="0" parTransId="{F5F55B29-9226-414F-B5B4-2E8E805C0C56}" sibTransId="{A57CB99A-164C-4004-8F1A-146BA579BFA6}"/>
    <dgm:cxn modelId="{8CFE17BE-8FC7-46CA-BE9D-F9BE36431D2B}" srcId="{D8BA978C-3E9E-4FEA-AB14-47C073C00FE6}" destId="{DE4DCA79-C605-4B96-8047-555C9696AB46}" srcOrd="3" destOrd="0" parTransId="{1310D1AD-44D8-4A1A-B2D2-D52D33B50655}" sibTransId="{46EF27D9-E751-4DA0-932F-4702ECBC4E24}"/>
    <dgm:cxn modelId="{415BCDBF-5E33-4643-8004-83B29A0123B1}" srcId="{D8BA978C-3E9E-4FEA-AB14-47C073C00FE6}" destId="{3E888EA3-BD34-49DD-B40D-3293CE0A9157}" srcOrd="0" destOrd="0" parTransId="{6755677E-11A3-40D5-BCF2-26C0350B061A}" sibTransId="{5C4CD435-328E-4401-8A63-4DE70178849B}"/>
    <dgm:cxn modelId="{CC8F316A-297B-48D4-A2E1-777401F47CC0}" type="presParOf" srcId="{0D7735CE-5AE9-4768-BA54-5FFC80ACD9DA}" destId="{31857AFA-C303-43A9-88B9-4B97C6AF9967}" srcOrd="0" destOrd="0" presId="urn:microsoft.com/office/officeart/2005/8/layout/hChevron3"/>
    <dgm:cxn modelId="{4A080E1D-416E-4B95-A036-A49CDBD3A9B9}" type="presParOf" srcId="{0D7735CE-5AE9-4768-BA54-5FFC80ACD9DA}" destId="{5D673C63-DFE5-48EF-9268-02CBD8ACC8F5}" srcOrd="1" destOrd="0" presId="urn:microsoft.com/office/officeart/2005/8/layout/hChevron3"/>
    <dgm:cxn modelId="{70A59BB1-2C30-40E2-AE3B-B994A736A12F}" type="presParOf" srcId="{0D7735CE-5AE9-4768-BA54-5FFC80ACD9DA}" destId="{8747CC16-8713-4EE8-9CA8-00D743537EE0}" srcOrd="2" destOrd="0" presId="urn:microsoft.com/office/officeart/2005/8/layout/hChevron3"/>
    <dgm:cxn modelId="{2F97A9F6-2A3A-47B7-A50F-B5A83963B78A}" type="presParOf" srcId="{0D7735CE-5AE9-4768-BA54-5FFC80ACD9DA}" destId="{AEF84096-F4E6-4B16-9955-73863EAD1D02}" srcOrd="3" destOrd="0" presId="urn:microsoft.com/office/officeart/2005/8/layout/hChevron3"/>
    <dgm:cxn modelId="{BC7E9D39-5153-492D-8499-B77B46200A4C}" type="presParOf" srcId="{0D7735CE-5AE9-4768-BA54-5FFC80ACD9DA}" destId="{A3B77616-5596-4303-AD2A-76169FE0FF6E}" srcOrd="4" destOrd="0" presId="urn:microsoft.com/office/officeart/2005/8/layout/hChevron3"/>
    <dgm:cxn modelId="{8C43DED7-CA0D-4DB9-A751-F20B15062936}" type="presParOf" srcId="{0D7735CE-5AE9-4768-BA54-5FFC80ACD9DA}" destId="{B5828877-D9ED-4ED0-BF8F-F791C16870A4}" srcOrd="5" destOrd="0" presId="urn:microsoft.com/office/officeart/2005/8/layout/hChevron3"/>
    <dgm:cxn modelId="{1CB7308C-6D2A-43F1-92AA-C7E105917925}" type="presParOf" srcId="{0D7735CE-5AE9-4768-BA54-5FFC80ACD9DA}" destId="{224ACC09-BC0B-464D-BCB1-3307B5FA78A7}" srcOrd="6" destOrd="0" presId="urn:microsoft.com/office/officeart/2005/8/layout/hChevron3"/>
    <dgm:cxn modelId="{2DAE7722-943F-4B8A-9344-E27663748DB5}" type="presParOf" srcId="{0D7735CE-5AE9-4768-BA54-5FFC80ACD9DA}" destId="{F3311B3E-E3AF-4171-A0B9-672F03DD2655}" srcOrd="7" destOrd="0" presId="urn:microsoft.com/office/officeart/2005/8/layout/hChevron3"/>
    <dgm:cxn modelId="{E7D1D1AC-8F30-49D6-8B54-BA541B0695E6}" type="presParOf" srcId="{0D7735CE-5AE9-4768-BA54-5FFC80ACD9DA}" destId="{43FCC527-9E11-47F9-ACB7-47A17AC9583D}" srcOrd="8" destOrd="0" presId="urn:microsoft.com/office/officeart/2005/8/layout/hChevron3"/>
    <dgm:cxn modelId="{387B4129-15A8-4E5F-9125-A687BEC9BC17}" type="presParOf" srcId="{0D7735CE-5AE9-4768-BA54-5FFC80ACD9DA}" destId="{258A5E48-BA74-4570-8001-71ED855BE2BB}" srcOrd="9" destOrd="0" presId="urn:microsoft.com/office/officeart/2005/8/layout/hChevron3"/>
    <dgm:cxn modelId="{6C08C133-9220-4650-AB90-83C7DDD9243B}" type="presParOf" srcId="{0D7735CE-5AE9-4768-BA54-5FFC80ACD9DA}" destId="{B194ABA9-CC77-4622-8232-36E874E94D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BA978C-3E9E-4FEA-AB14-47C073C00FE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E888EA3-BD34-49DD-B40D-3293CE0A9157}">
      <dgm:prSet phldrT="[Text]"/>
      <dgm:spPr/>
      <dgm:t>
        <a:bodyPr/>
        <a:lstStyle/>
        <a:p>
          <a:r>
            <a:rPr lang="en-US" dirty="0"/>
            <a:t>500</a:t>
          </a:r>
        </a:p>
      </dgm:t>
    </dgm:pt>
    <dgm:pt modelId="{6755677E-11A3-40D5-BCF2-26C0350B061A}" type="parTrans" cxnId="{415BCDBF-5E33-4643-8004-83B29A0123B1}">
      <dgm:prSet/>
      <dgm:spPr/>
      <dgm:t>
        <a:bodyPr/>
        <a:lstStyle/>
        <a:p>
          <a:endParaRPr lang="en-US"/>
        </a:p>
      </dgm:t>
    </dgm:pt>
    <dgm:pt modelId="{5C4CD435-328E-4401-8A63-4DE70178849B}" type="sibTrans" cxnId="{415BCDBF-5E33-4643-8004-83B29A0123B1}">
      <dgm:prSet/>
      <dgm:spPr/>
      <dgm:t>
        <a:bodyPr/>
        <a:lstStyle/>
        <a:p>
          <a:endParaRPr lang="en-US"/>
        </a:p>
      </dgm:t>
    </dgm:pt>
    <dgm:pt modelId="{AD573A8F-2E6F-45EA-83EA-5959043D5430}">
      <dgm:prSet phldrT="[Text]"/>
      <dgm:spPr/>
      <dgm:t>
        <a:bodyPr/>
        <a:lstStyle/>
        <a:p>
          <a:r>
            <a:rPr lang="en-US" dirty="0"/>
            <a:t>501</a:t>
          </a:r>
        </a:p>
      </dgm:t>
    </dgm:pt>
    <dgm:pt modelId="{F5F55B29-9226-414F-B5B4-2E8E805C0C56}" type="parTrans" cxnId="{9BF40DB8-AC7C-4D18-A5EB-A830A953DF4C}">
      <dgm:prSet/>
      <dgm:spPr/>
      <dgm:t>
        <a:bodyPr/>
        <a:lstStyle/>
        <a:p>
          <a:endParaRPr lang="en-US"/>
        </a:p>
      </dgm:t>
    </dgm:pt>
    <dgm:pt modelId="{A57CB99A-164C-4004-8F1A-146BA579BFA6}" type="sibTrans" cxnId="{9BF40DB8-AC7C-4D18-A5EB-A830A953DF4C}">
      <dgm:prSet/>
      <dgm:spPr/>
      <dgm:t>
        <a:bodyPr/>
        <a:lstStyle/>
        <a:p>
          <a:endParaRPr lang="en-US"/>
        </a:p>
      </dgm:t>
    </dgm:pt>
    <dgm:pt modelId="{5E204B0A-C7A9-4ED1-B0E9-F130D9711512}">
      <dgm:prSet phldrT="[Text]"/>
      <dgm:spPr/>
      <dgm:t>
        <a:bodyPr/>
        <a:lstStyle/>
        <a:p>
          <a:r>
            <a:rPr lang="en-US" dirty="0"/>
            <a:t>503</a:t>
          </a:r>
        </a:p>
      </dgm:t>
    </dgm:pt>
    <dgm:pt modelId="{33DFC3CE-22A1-47EE-BFAB-C5F923D8BFD5}" type="parTrans" cxnId="{8C87B979-DF51-42B0-8840-BB059D6410C0}">
      <dgm:prSet/>
      <dgm:spPr/>
      <dgm:t>
        <a:bodyPr/>
        <a:lstStyle/>
        <a:p>
          <a:endParaRPr lang="en-US"/>
        </a:p>
      </dgm:t>
    </dgm:pt>
    <dgm:pt modelId="{425EDCCE-9757-4C9D-A088-39BBE0B0E85C}" type="sibTrans" cxnId="{8C87B979-DF51-42B0-8840-BB059D6410C0}">
      <dgm:prSet/>
      <dgm:spPr/>
      <dgm:t>
        <a:bodyPr/>
        <a:lstStyle/>
        <a:p>
          <a:endParaRPr lang="en-US"/>
        </a:p>
      </dgm:t>
    </dgm:pt>
    <dgm:pt modelId="{15EE0AA9-DA07-4DF6-8513-D379D1C51E87}">
      <dgm:prSet phldrT="[Text]"/>
      <dgm:spPr/>
      <dgm:t>
        <a:bodyPr/>
        <a:lstStyle/>
        <a:p>
          <a:r>
            <a:rPr lang="en-US" dirty="0"/>
            <a:t>504</a:t>
          </a:r>
        </a:p>
      </dgm:t>
    </dgm:pt>
    <dgm:pt modelId="{56B6A414-ABF9-4D70-A683-B76AFE7975F3}" type="parTrans" cxnId="{5D99B896-4FA7-4143-B953-C8AF36FE4A9B}">
      <dgm:prSet/>
      <dgm:spPr/>
      <dgm:t>
        <a:bodyPr/>
        <a:lstStyle/>
        <a:p>
          <a:endParaRPr lang="en-US"/>
        </a:p>
      </dgm:t>
    </dgm:pt>
    <dgm:pt modelId="{F308FE5E-924D-49B0-AEEB-7EBBAB80751C}" type="sibTrans" cxnId="{5D99B896-4FA7-4143-B953-C8AF36FE4A9B}">
      <dgm:prSet/>
      <dgm:spPr/>
      <dgm:t>
        <a:bodyPr/>
        <a:lstStyle/>
        <a:p>
          <a:endParaRPr lang="en-US"/>
        </a:p>
      </dgm:t>
    </dgm:pt>
    <dgm:pt modelId="{0D7735CE-5AE9-4768-BA54-5FFC80ACD9DA}" type="pres">
      <dgm:prSet presAssocID="{D8BA978C-3E9E-4FEA-AB14-47C073C00FE6}" presName="Name0" presStyleCnt="0">
        <dgm:presLayoutVars>
          <dgm:dir/>
          <dgm:resizeHandles val="exact"/>
        </dgm:presLayoutVars>
      </dgm:prSet>
      <dgm:spPr/>
    </dgm:pt>
    <dgm:pt modelId="{31857AFA-C303-43A9-88B9-4B97C6AF9967}" type="pres">
      <dgm:prSet presAssocID="{3E888EA3-BD34-49DD-B40D-3293CE0A9157}" presName="parTxOnly" presStyleLbl="node1" presStyleIdx="0" presStyleCnt="4">
        <dgm:presLayoutVars>
          <dgm:bulletEnabled val="1"/>
        </dgm:presLayoutVars>
      </dgm:prSet>
      <dgm:spPr/>
    </dgm:pt>
    <dgm:pt modelId="{5D673C63-DFE5-48EF-9268-02CBD8ACC8F5}" type="pres">
      <dgm:prSet presAssocID="{5C4CD435-328E-4401-8A63-4DE70178849B}" presName="parSpace" presStyleCnt="0"/>
      <dgm:spPr/>
    </dgm:pt>
    <dgm:pt modelId="{8747CC16-8713-4EE8-9CA8-00D743537EE0}" type="pres">
      <dgm:prSet presAssocID="{AD573A8F-2E6F-45EA-83EA-5959043D5430}" presName="parTxOnly" presStyleLbl="node1" presStyleIdx="1" presStyleCnt="4">
        <dgm:presLayoutVars>
          <dgm:bulletEnabled val="1"/>
        </dgm:presLayoutVars>
      </dgm:prSet>
      <dgm:spPr/>
    </dgm:pt>
    <dgm:pt modelId="{AEF84096-F4E6-4B16-9955-73863EAD1D02}" type="pres">
      <dgm:prSet presAssocID="{A57CB99A-164C-4004-8F1A-146BA579BFA6}" presName="parSpace" presStyleCnt="0"/>
      <dgm:spPr/>
    </dgm:pt>
    <dgm:pt modelId="{A3B77616-5596-4303-AD2A-76169FE0FF6E}" type="pres">
      <dgm:prSet presAssocID="{5E204B0A-C7A9-4ED1-B0E9-F130D9711512}" presName="parTxOnly" presStyleLbl="node1" presStyleIdx="2" presStyleCnt="4">
        <dgm:presLayoutVars>
          <dgm:bulletEnabled val="1"/>
        </dgm:presLayoutVars>
      </dgm:prSet>
      <dgm:spPr/>
    </dgm:pt>
    <dgm:pt modelId="{34CF23DC-7AA7-454A-A0B2-37059895D9FE}" type="pres">
      <dgm:prSet presAssocID="{425EDCCE-9757-4C9D-A088-39BBE0B0E85C}" presName="parSpace" presStyleCnt="0"/>
      <dgm:spPr/>
    </dgm:pt>
    <dgm:pt modelId="{B131CE97-9538-495C-BC37-A4BA4A6F953D}" type="pres">
      <dgm:prSet presAssocID="{15EE0AA9-DA07-4DF6-8513-D379D1C51E87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9B039811-A337-4BB2-9F5A-F2169333EDDF}" type="presOf" srcId="{AD573A8F-2E6F-45EA-83EA-5959043D5430}" destId="{8747CC16-8713-4EE8-9CA8-00D743537EE0}" srcOrd="0" destOrd="0" presId="urn:microsoft.com/office/officeart/2005/8/layout/hChevron3"/>
    <dgm:cxn modelId="{F2879423-A699-4D76-8B62-4245DB8827D8}" type="presOf" srcId="{5E204B0A-C7A9-4ED1-B0E9-F130D9711512}" destId="{A3B77616-5596-4303-AD2A-76169FE0FF6E}" srcOrd="0" destOrd="0" presId="urn:microsoft.com/office/officeart/2005/8/layout/hChevron3"/>
    <dgm:cxn modelId="{8C87B979-DF51-42B0-8840-BB059D6410C0}" srcId="{D8BA978C-3E9E-4FEA-AB14-47C073C00FE6}" destId="{5E204B0A-C7A9-4ED1-B0E9-F130D9711512}" srcOrd="2" destOrd="0" parTransId="{33DFC3CE-22A1-47EE-BFAB-C5F923D8BFD5}" sibTransId="{425EDCCE-9757-4C9D-A088-39BBE0B0E85C}"/>
    <dgm:cxn modelId="{8AA6E05A-F2D9-45DC-9552-505B4E3C2962}" type="presOf" srcId="{3E888EA3-BD34-49DD-B40D-3293CE0A9157}" destId="{31857AFA-C303-43A9-88B9-4B97C6AF9967}" srcOrd="0" destOrd="0" presId="urn:microsoft.com/office/officeart/2005/8/layout/hChevron3"/>
    <dgm:cxn modelId="{4ADA588F-A93C-4250-8678-D330A336ACF5}" type="presOf" srcId="{15EE0AA9-DA07-4DF6-8513-D379D1C51E87}" destId="{B131CE97-9538-495C-BC37-A4BA4A6F953D}" srcOrd="0" destOrd="0" presId="urn:microsoft.com/office/officeart/2005/8/layout/hChevron3"/>
    <dgm:cxn modelId="{5D99B896-4FA7-4143-B953-C8AF36FE4A9B}" srcId="{D8BA978C-3E9E-4FEA-AB14-47C073C00FE6}" destId="{15EE0AA9-DA07-4DF6-8513-D379D1C51E87}" srcOrd="3" destOrd="0" parTransId="{56B6A414-ABF9-4D70-A683-B76AFE7975F3}" sibTransId="{F308FE5E-924D-49B0-AEEB-7EBBAB80751C}"/>
    <dgm:cxn modelId="{9095D1A4-19F4-42D2-A89E-C4BB802C78BA}" type="presOf" srcId="{D8BA978C-3E9E-4FEA-AB14-47C073C00FE6}" destId="{0D7735CE-5AE9-4768-BA54-5FFC80ACD9DA}" srcOrd="0" destOrd="0" presId="urn:microsoft.com/office/officeart/2005/8/layout/hChevron3"/>
    <dgm:cxn modelId="{9BF40DB8-AC7C-4D18-A5EB-A830A953DF4C}" srcId="{D8BA978C-3E9E-4FEA-AB14-47C073C00FE6}" destId="{AD573A8F-2E6F-45EA-83EA-5959043D5430}" srcOrd="1" destOrd="0" parTransId="{F5F55B29-9226-414F-B5B4-2E8E805C0C56}" sibTransId="{A57CB99A-164C-4004-8F1A-146BA579BFA6}"/>
    <dgm:cxn modelId="{415BCDBF-5E33-4643-8004-83B29A0123B1}" srcId="{D8BA978C-3E9E-4FEA-AB14-47C073C00FE6}" destId="{3E888EA3-BD34-49DD-B40D-3293CE0A9157}" srcOrd="0" destOrd="0" parTransId="{6755677E-11A3-40D5-BCF2-26C0350B061A}" sibTransId="{5C4CD435-328E-4401-8A63-4DE70178849B}"/>
    <dgm:cxn modelId="{CC8F316A-297B-48D4-A2E1-777401F47CC0}" type="presParOf" srcId="{0D7735CE-5AE9-4768-BA54-5FFC80ACD9DA}" destId="{31857AFA-C303-43A9-88B9-4B97C6AF9967}" srcOrd="0" destOrd="0" presId="urn:microsoft.com/office/officeart/2005/8/layout/hChevron3"/>
    <dgm:cxn modelId="{4A080E1D-416E-4B95-A036-A49CDBD3A9B9}" type="presParOf" srcId="{0D7735CE-5AE9-4768-BA54-5FFC80ACD9DA}" destId="{5D673C63-DFE5-48EF-9268-02CBD8ACC8F5}" srcOrd="1" destOrd="0" presId="urn:microsoft.com/office/officeart/2005/8/layout/hChevron3"/>
    <dgm:cxn modelId="{70A59BB1-2C30-40E2-AE3B-B994A736A12F}" type="presParOf" srcId="{0D7735CE-5AE9-4768-BA54-5FFC80ACD9DA}" destId="{8747CC16-8713-4EE8-9CA8-00D743537EE0}" srcOrd="2" destOrd="0" presId="urn:microsoft.com/office/officeart/2005/8/layout/hChevron3"/>
    <dgm:cxn modelId="{2F97A9F6-2A3A-47B7-A50F-B5A83963B78A}" type="presParOf" srcId="{0D7735CE-5AE9-4768-BA54-5FFC80ACD9DA}" destId="{AEF84096-F4E6-4B16-9955-73863EAD1D02}" srcOrd="3" destOrd="0" presId="urn:microsoft.com/office/officeart/2005/8/layout/hChevron3"/>
    <dgm:cxn modelId="{BC7E9D39-5153-492D-8499-B77B46200A4C}" type="presParOf" srcId="{0D7735CE-5AE9-4768-BA54-5FFC80ACD9DA}" destId="{A3B77616-5596-4303-AD2A-76169FE0FF6E}" srcOrd="4" destOrd="0" presId="urn:microsoft.com/office/officeart/2005/8/layout/hChevron3"/>
    <dgm:cxn modelId="{6B84E3C3-5E13-4EF5-9BC6-627B6D6C84D0}" type="presParOf" srcId="{0D7735CE-5AE9-4768-BA54-5FFC80ACD9DA}" destId="{34CF23DC-7AA7-454A-A0B2-37059895D9FE}" srcOrd="5" destOrd="0" presId="urn:microsoft.com/office/officeart/2005/8/layout/hChevron3"/>
    <dgm:cxn modelId="{FF616894-4DCC-4FD6-87D0-00D56A6652E1}" type="presParOf" srcId="{0D7735CE-5AE9-4768-BA54-5FFC80ACD9DA}" destId="{B131CE97-9538-495C-BC37-A4BA4A6F953D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8F23404-98F0-4EFA-9C65-F3B011E85D88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186A6-F9DB-471E-AC30-13755E8EFCC8}">
      <dgm:prSet phldrT="[Text]"/>
      <dgm:spPr/>
      <dgm:t>
        <a:bodyPr/>
        <a:lstStyle/>
        <a:p>
          <a:r>
            <a:rPr lang="en-US" dirty="0"/>
            <a:t>Designer starts with nothing (blank) and builds an architecture from familiar components</a:t>
          </a:r>
        </a:p>
      </dgm:t>
    </dgm:pt>
    <dgm:pt modelId="{828B08ED-2C39-4D47-A052-FBB54883E20C}" type="parTrans" cxnId="{398023FE-1543-4264-BC9F-18F0214F3EC9}">
      <dgm:prSet/>
      <dgm:spPr/>
      <dgm:t>
        <a:bodyPr/>
        <a:lstStyle/>
        <a:p>
          <a:endParaRPr lang="en-US"/>
        </a:p>
      </dgm:t>
    </dgm:pt>
    <dgm:pt modelId="{9EA56BD1-B2D1-4610-98A3-A8E766EEC8BC}" type="sibTrans" cxnId="{398023FE-1543-4264-BC9F-18F0214F3EC9}">
      <dgm:prSet/>
      <dgm:spPr/>
      <dgm:t>
        <a:bodyPr/>
        <a:lstStyle/>
        <a:p>
          <a:endParaRPr lang="en-US"/>
        </a:p>
      </dgm:t>
    </dgm:pt>
    <dgm:pt modelId="{FDFB4E29-FBF5-412F-AFFD-CB51FB70815B}">
      <dgm:prSet phldrT="[Text]"/>
      <dgm:spPr/>
      <dgm:t>
        <a:bodyPr/>
        <a:lstStyle/>
        <a:p>
          <a:r>
            <a:rPr lang="en-US" dirty="0"/>
            <a:t>Designer starts with the system and applies constraints to elements of the system</a:t>
          </a:r>
        </a:p>
      </dgm:t>
    </dgm:pt>
    <dgm:pt modelId="{A9777FB9-5A9E-457A-AF58-20E980AF810F}" type="parTrans" cxnId="{09598AA7-DFCC-4F94-A6CD-1B4C0FB08F1E}">
      <dgm:prSet/>
      <dgm:spPr/>
      <dgm:t>
        <a:bodyPr/>
        <a:lstStyle/>
        <a:p>
          <a:endParaRPr lang="en-US"/>
        </a:p>
      </dgm:t>
    </dgm:pt>
    <dgm:pt modelId="{DA516010-6569-410D-989A-2C92D0D21650}" type="sibTrans" cxnId="{09598AA7-DFCC-4F94-A6CD-1B4C0FB08F1E}">
      <dgm:prSet/>
      <dgm:spPr/>
      <dgm:t>
        <a:bodyPr/>
        <a:lstStyle/>
        <a:p>
          <a:endParaRPr lang="en-US"/>
        </a:p>
      </dgm:t>
    </dgm:pt>
    <dgm:pt modelId="{DED4790D-1C6B-4F4C-A3F1-E937BA132026}" type="pres">
      <dgm:prSet presAssocID="{58F23404-98F0-4EFA-9C65-F3B011E85D88}" presName="compositeShape" presStyleCnt="0">
        <dgm:presLayoutVars>
          <dgm:chMax val="2"/>
          <dgm:dir/>
          <dgm:resizeHandles val="exact"/>
        </dgm:presLayoutVars>
      </dgm:prSet>
      <dgm:spPr/>
    </dgm:pt>
    <dgm:pt modelId="{BA584542-3DF4-42BE-A6A0-6B60C45FA333}" type="pres">
      <dgm:prSet presAssocID="{58F23404-98F0-4EFA-9C65-F3B011E85D88}" presName="ribbon" presStyleLbl="node1" presStyleIdx="0" presStyleCnt="1" custLinFactNeighborX="0" custLinFactNeighborY="13154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</dgm:pt>
    <dgm:pt modelId="{D063CD7F-0C25-49C1-BD3A-2F2528790425}" type="pres">
      <dgm:prSet presAssocID="{58F23404-98F0-4EFA-9C65-F3B011E85D88}" presName="leftArrowText" presStyleLbl="node1" presStyleIdx="0" presStyleCnt="1" custLinFactNeighborX="1366" custLinFactNeighborY="25687">
        <dgm:presLayoutVars>
          <dgm:chMax val="0"/>
          <dgm:bulletEnabled val="1"/>
        </dgm:presLayoutVars>
      </dgm:prSet>
      <dgm:spPr/>
    </dgm:pt>
    <dgm:pt modelId="{DDF7880F-F421-4314-AFDB-BD59485779C8}" type="pres">
      <dgm:prSet presAssocID="{58F23404-98F0-4EFA-9C65-F3B011E85D88}" presName="rightArrowText" presStyleLbl="node1" presStyleIdx="0" presStyleCnt="1" custLinFactNeighborX="1156" custLinFactNeighborY="25687">
        <dgm:presLayoutVars>
          <dgm:chMax val="0"/>
          <dgm:bulletEnabled val="1"/>
        </dgm:presLayoutVars>
      </dgm:prSet>
      <dgm:spPr/>
    </dgm:pt>
  </dgm:ptLst>
  <dgm:cxnLst>
    <dgm:cxn modelId="{899B1E1F-A45D-46C1-B048-163C75818C77}" type="presOf" srcId="{58F23404-98F0-4EFA-9C65-F3B011E85D88}" destId="{DED4790D-1C6B-4F4C-A3F1-E937BA132026}" srcOrd="0" destOrd="0" presId="urn:microsoft.com/office/officeart/2005/8/layout/arrow6"/>
    <dgm:cxn modelId="{75F4A86B-7473-4F1E-93CD-EFAD7F938396}" type="presOf" srcId="{45C186A6-F9DB-471E-AC30-13755E8EFCC8}" destId="{D063CD7F-0C25-49C1-BD3A-2F2528790425}" srcOrd="0" destOrd="0" presId="urn:microsoft.com/office/officeart/2005/8/layout/arrow6"/>
    <dgm:cxn modelId="{09598AA7-DFCC-4F94-A6CD-1B4C0FB08F1E}" srcId="{58F23404-98F0-4EFA-9C65-F3B011E85D88}" destId="{FDFB4E29-FBF5-412F-AFFD-CB51FB70815B}" srcOrd="1" destOrd="0" parTransId="{A9777FB9-5A9E-457A-AF58-20E980AF810F}" sibTransId="{DA516010-6569-410D-989A-2C92D0D21650}"/>
    <dgm:cxn modelId="{B487FAC3-6997-4372-A216-583888F1D920}" type="presOf" srcId="{FDFB4E29-FBF5-412F-AFFD-CB51FB70815B}" destId="{DDF7880F-F421-4314-AFDB-BD59485779C8}" srcOrd="0" destOrd="0" presId="urn:microsoft.com/office/officeart/2005/8/layout/arrow6"/>
    <dgm:cxn modelId="{398023FE-1543-4264-BC9F-18F0214F3EC9}" srcId="{58F23404-98F0-4EFA-9C65-F3B011E85D88}" destId="{45C186A6-F9DB-471E-AC30-13755E8EFCC8}" srcOrd="0" destOrd="0" parTransId="{828B08ED-2C39-4D47-A052-FBB54883E20C}" sibTransId="{9EA56BD1-B2D1-4610-98A3-A8E766EEC8BC}"/>
    <dgm:cxn modelId="{01988693-243A-472F-878B-5B5292F30644}" type="presParOf" srcId="{DED4790D-1C6B-4F4C-A3F1-E937BA132026}" destId="{BA584542-3DF4-42BE-A6A0-6B60C45FA333}" srcOrd="0" destOrd="0" presId="urn:microsoft.com/office/officeart/2005/8/layout/arrow6"/>
    <dgm:cxn modelId="{84BC89D5-2721-4FA9-B53A-C9348A6A7DF8}" type="presParOf" srcId="{DED4790D-1C6B-4F4C-A3F1-E937BA132026}" destId="{D063CD7F-0C25-49C1-BD3A-2F2528790425}" srcOrd="1" destOrd="0" presId="urn:microsoft.com/office/officeart/2005/8/layout/arrow6"/>
    <dgm:cxn modelId="{7244001E-3288-4B67-8A6D-7842C1208485}" type="presParOf" srcId="{DED4790D-1C6B-4F4C-A3F1-E937BA132026}" destId="{DDF7880F-F421-4314-AFDB-BD59485779C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319DF3-64F4-4246-B3E3-9C829E76331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70DF24-A058-4B8C-B855-8A4690899824}">
      <dgm:prSet phldrT="[Text]"/>
      <dgm:spPr/>
      <dgm:t>
        <a:bodyPr/>
        <a:lstStyle/>
        <a:p>
          <a:r>
            <a:rPr lang="en-US" dirty="0"/>
            <a:t>Understand HTTP</a:t>
          </a:r>
        </a:p>
      </dgm:t>
    </dgm:pt>
    <dgm:pt modelId="{DB33B5D6-5720-4BC2-87BA-F7F7B9AD2B4A}" type="parTrans" cxnId="{DCA9EB32-A6C0-430D-A722-CD143CF983E3}">
      <dgm:prSet/>
      <dgm:spPr/>
      <dgm:t>
        <a:bodyPr/>
        <a:lstStyle/>
        <a:p>
          <a:endParaRPr lang="en-US"/>
        </a:p>
      </dgm:t>
    </dgm:pt>
    <dgm:pt modelId="{EDD47539-0B23-4FB6-99E9-5B42D0750116}" type="sibTrans" cxnId="{DCA9EB32-A6C0-430D-A722-CD143CF983E3}">
      <dgm:prSet/>
      <dgm:spPr/>
      <dgm:t>
        <a:bodyPr/>
        <a:lstStyle/>
        <a:p>
          <a:endParaRPr lang="en-US"/>
        </a:p>
      </dgm:t>
    </dgm:pt>
    <dgm:pt modelId="{15C40001-93B2-4A1D-97E1-F519C659ADBA}">
      <dgm:prSet phldrT="[Text]"/>
      <dgm:spPr/>
      <dgm:t>
        <a:bodyPr/>
        <a:lstStyle/>
        <a:p>
          <a:r>
            <a:rPr lang="en-US" dirty="0"/>
            <a:t>Learn how to use HTTP Verbs</a:t>
          </a:r>
        </a:p>
      </dgm:t>
    </dgm:pt>
    <dgm:pt modelId="{1A8F59FD-4884-4844-A34F-AAFE7D7CBB99}" type="parTrans" cxnId="{8B628860-76E9-45C6-BB53-6170A31A4583}">
      <dgm:prSet/>
      <dgm:spPr/>
      <dgm:t>
        <a:bodyPr/>
        <a:lstStyle/>
        <a:p>
          <a:endParaRPr lang="en-US"/>
        </a:p>
      </dgm:t>
    </dgm:pt>
    <dgm:pt modelId="{C454835F-AF9D-4B8B-A4CC-A1FB7A7FB6C2}" type="sibTrans" cxnId="{8B628860-76E9-45C6-BB53-6170A31A4583}">
      <dgm:prSet/>
      <dgm:spPr/>
      <dgm:t>
        <a:bodyPr/>
        <a:lstStyle/>
        <a:p>
          <a:endParaRPr lang="en-US"/>
        </a:p>
      </dgm:t>
    </dgm:pt>
    <dgm:pt modelId="{EBD2948A-0A47-4E62-9F39-20ECDF54EE59}">
      <dgm:prSet phldrT="[Text]"/>
      <dgm:spPr/>
      <dgm:t>
        <a:bodyPr/>
        <a:lstStyle/>
        <a:p>
          <a:r>
            <a:rPr lang="en-US" dirty="0"/>
            <a:t>Learn how to use Response Codes</a:t>
          </a:r>
        </a:p>
      </dgm:t>
    </dgm:pt>
    <dgm:pt modelId="{FA0DB77C-86DF-4E37-BE68-E8AED1809C93}" type="parTrans" cxnId="{DDBA87E3-ED4B-4148-A0B2-8CF5FB4297B7}">
      <dgm:prSet/>
      <dgm:spPr/>
      <dgm:t>
        <a:bodyPr/>
        <a:lstStyle/>
        <a:p>
          <a:endParaRPr lang="en-US"/>
        </a:p>
      </dgm:t>
    </dgm:pt>
    <dgm:pt modelId="{D94E017A-9C8E-4900-80D8-C9A0C1C4A6DD}" type="sibTrans" cxnId="{DDBA87E3-ED4B-4148-A0B2-8CF5FB4297B7}">
      <dgm:prSet/>
      <dgm:spPr/>
      <dgm:t>
        <a:bodyPr/>
        <a:lstStyle/>
        <a:p>
          <a:endParaRPr lang="en-US"/>
        </a:p>
      </dgm:t>
    </dgm:pt>
    <dgm:pt modelId="{1E4405F9-92CD-46DD-A3E0-F64A19358216}">
      <dgm:prSet phldrT="[Text]"/>
      <dgm:spPr/>
      <dgm:t>
        <a:bodyPr/>
        <a:lstStyle/>
        <a:p>
          <a:r>
            <a:rPr lang="en-US" dirty="0"/>
            <a:t>Understand REST</a:t>
          </a:r>
        </a:p>
      </dgm:t>
    </dgm:pt>
    <dgm:pt modelId="{DC67EFA2-0331-4AAA-B34C-5CC8B70736FA}" type="parTrans" cxnId="{0B885E06-4325-4B55-8E6E-85409C42AE58}">
      <dgm:prSet/>
      <dgm:spPr/>
      <dgm:t>
        <a:bodyPr/>
        <a:lstStyle/>
        <a:p>
          <a:endParaRPr lang="en-US"/>
        </a:p>
      </dgm:t>
    </dgm:pt>
    <dgm:pt modelId="{2E7C2B6A-5A78-48DE-B816-B0585D8C7C62}" type="sibTrans" cxnId="{0B885E06-4325-4B55-8E6E-85409C42AE58}">
      <dgm:prSet/>
      <dgm:spPr/>
      <dgm:t>
        <a:bodyPr/>
        <a:lstStyle/>
        <a:p>
          <a:endParaRPr lang="en-US"/>
        </a:p>
      </dgm:t>
    </dgm:pt>
    <dgm:pt modelId="{B8E308F4-3960-44A4-B294-C806967FDE11}">
      <dgm:prSet phldrT="[Text]"/>
      <dgm:spPr/>
      <dgm:t>
        <a:bodyPr/>
        <a:lstStyle/>
        <a:p>
          <a:r>
            <a:rPr lang="en-US" dirty="0"/>
            <a:t>Learn how to test RESTful APIs</a:t>
          </a:r>
        </a:p>
      </dgm:t>
    </dgm:pt>
    <dgm:pt modelId="{1F629885-A62D-47D6-9D18-22D4422DC65E}" type="parTrans" cxnId="{95FD5BC4-7EC3-4C4E-B94A-0F94AB4609C4}">
      <dgm:prSet/>
      <dgm:spPr/>
      <dgm:t>
        <a:bodyPr/>
        <a:lstStyle/>
        <a:p>
          <a:endParaRPr lang="en-US"/>
        </a:p>
      </dgm:t>
    </dgm:pt>
    <dgm:pt modelId="{D2FEA389-04FA-4959-8C0F-50D0DC871774}" type="sibTrans" cxnId="{95FD5BC4-7EC3-4C4E-B94A-0F94AB4609C4}">
      <dgm:prSet/>
      <dgm:spPr/>
      <dgm:t>
        <a:bodyPr/>
        <a:lstStyle/>
        <a:p>
          <a:endParaRPr lang="en-US"/>
        </a:p>
      </dgm:t>
    </dgm:pt>
    <dgm:pt modelId="{73FEFFEA-F561-48B2-AE2E-9408653E810C}" type="pres">
      <dgm:prSet presAssocID="{87319DF3-64F4-4246-B3E3-9C829E763318}" presName="Name0" presStyleCnt="0">
        <dgm:presLayoutVars>
          <dgm:chMax val="7"/>
          <dgm:chPref val="7"/>
          <dgm:dir/>
        </dgm:presLayoutVars>
      </dgm:prSet>
      <dgm:spPr/>
    </dgm:pt>
    <dgm:pt modelId="{A345FD1C-9F11-44CD-8308-1CB80D5B88B7}" type="pres">
      <dgm:prSet presAssocID="{87319DF3-64F4-4246-B3E3-9C829E763318}" presName="Name1" presStyleCnt="0"/>
      <dgm:spPr/>
    </dgm:pt>
    <dgm:pt modelId="{03F62873-5CAE-4578-B37B-6418CEABA827}" type="pres">
      <dgm:prSet presAssocID="{87319DF3-64F4-4246-B3E3-9C829E763318}" presName="cycle" presStyleCnt="0"/>
      <dgm:spPr/>
    </dgm:pt>
    <dgm:pt modelId="{B2D4CF92-1576-4309-A0FC-D2F22B686131}" type="pres">
      <dgm:prSet presAssocID="{87319DF3-64F4-4246-B3E3-9C829E763318}" presName="srcNode" presStyleLbl="node1" presStyleIdx="0" presStyleCnt="5"/>
      <dgm:spPr/>
    </dgm:pt>
    <dgm:pt modelId="{BC67ACF9-542D-4AD0-8C90-58EE4503C744}" type="pres">
      <dgm:prSet presAssocID="{87319DF3-64F4-4246-B3E3-9C829E763318}" presName="conn" presStyleLbl="parChTrans1D2" presStyleIdx="0" presStyleCnt="1"/>
      <dgm:spPr/>
    </dgm:pt>
    <dgm:pt modelId="{DC894AAF-8D8C-406B-92FD-08F5B161607D}" type="pres">
      <dgm:prSet presAssocID="{87319DF3-64F4-4246-B3E3-9C829E763318}" presName="extraNode" presStyleLbl="node1" presStyleIdx="0" presStyleCnt="5"/>
      <dgm:spPr/>
    </dgm:pt>
    <dgm:pt modelId="{5E8470F2-8392-405D-AC6E-4E2C57561F88}" type="pres">
      <dgm:prSet presAssocID="{87319DF3-64F4-4246-B3E3-9C829E763318}" presName="dstNode" presStyleLbl="node1" presStyleIdx="0" presStyleCnt="5"/>
      <dgm:spPr/>
    </dgm:pt>
    <dgm:pt modelId="{7D02B895-E01C-4524-9A64-706D39B5AD8E}" type="pres">
      <dgm:prSet presAssocID="{0A70DF24-A058-4B8C-B855-8A4690899824}" presName="text_1" presStyleLbl="node1" presStyleIdx="0" presStyleCnt="5">
        <dgm:presLayoutVars>
          <dgm:bulletEnabled val="1"/>
        </dgm:presLayoutVars>
      </dgm:prSet>
      <dgm:spPr/>
    </dgm:pt>
    <dgm:pt modelId="{1A44CE33-A843-4097-92AE-1DFBAF21CBF4}" type="pres">
      <dgm:prSet presAssocID="{0A70DF24-A058-4B8C-B855-8A4690899824}" presName="accent_1" presStyleCnt="0"/>
      <dgm:spPr/>
    </dgm:pt>
    <dgm:pt modelId="{2572BC77-BB57-4FC2-8CCF-5A959AE9D81D}" type="pres">
      <dgm:prSet presAssocID="{0A70DF24-A058-4B8C-B855-8A4690899824}" presName="accentRepeatNode" presStyleLbl="solidFgAcc1" presStyleIdx="0" presStyleCnt="5"/>
      <dgm:spPr/>
    </dgm:pt>
    <dgm:pt modelId="{E4205A86-32DF-442F-BF32-C6427E6B5279}" type="pres">
      <dgm:prSet presAssocID="{15C40001-93B2-4A1D-97E1-F519C659ADBA}" presName="text_2" presStyleLbl="node1" presStyleIdx="1" presStyleCnt="5">
        <dgm:presLayoutVars>
          <dgm:bulletEnabled val="1"/>
        </dgm:presLayoutVars>
      </dgm:prSet>
      <dgm:spPr/>
    </dgm:pt>
    <dgm:pt modelId="{EF65ACFC-88B0-4189-868E-75C5504775B6}" type="pres">
      <dgm:prSet presAssocID="{15C40001-93B2-4A1D-97E1-F519C659ADBA}" presName="accent_2" presStyleCnt="0"/>
      <dgm:spPr/>
    </dgm:pt>
    <dgm:pt modelId="{7F904D1D-20B3-4CDC-9403-8B0E7E9BCB19}" type="pres">
      <dgm:prSet presAssocID="{15C40001-93B2-4A1D-97E1-F519C659ADBA}" presName="accentRepeatNode" presStyleLbl="solidFgAcc1" presStyleIdx="1" presStyleCnt="5"/>
      <dgm:spPr/>
    </dgm:pt>
    <dgm:pt modelId="{21BF9F6D-E5E1-45DC-AB20-24069CB2CF5E}" type="pres">
      <dgm:prSet presAssocID="{EBD2948A-0A47-4E62-9F39-20ECDF54EE59}" presName="text_3" presStyleLbl="node1" presStyleIdx="2" presStyleCnt="5">
        <dgm:presLayoutVars>
          <dgm:bulletEnabled val="1"/>
        </dgm:presLayoutVars>
      </dgm:prSet>
      <dgm:spPr/>
    </dgm:pt>
    <dgm:pt modelId="{6AE2C366-948F-4842-A954-BCD2BA30CA3A}" type="pres">
      <dgm:prSet presAssocID="{EBD2948A-0A47-4E62-9F39-20ECDF54EE59}" presName="accent_3" presStyleCnt="0"/>
      <dgm:spPr/>
    </dgm:pt>
    <dgm:pt modelId="{45D39F29-2FE3-4794-AE93-60BCAB61DE4A}" type="pres">
      <dgm:prSet presAssocID="{EBD2948A-0A47-4E62-9F39-20ECDF54EE59}" presName="accentRepeatNode" presStyleLbl="solidFgAcc1" presStyleIdx="2" presStyleCnt="5"/>
      <dgm:spPr/>
    </dgm:pt>
    <dgm:pt modelId="{964902E6-C5D5-45A8-92A3-8AB31D60BCE9}" type="pres">
      <dgm:prSet presAssocID="{1E4405F9-92CD-46DD-A3E0-F64A19358216}" presName="text_4" presStyleLbl="node1" presStyleIdx="3" presStyleCnt="5">
        <dgm:presLayoutVars>
          <dgm:bulletEnabled val="1"/>
        </dgm:presLayoutVars>
      </dgm:prSet>
      <dgm:spPr/>
    </dgm:pt>
    <dgm:pt modelId="{0EEA1368-6BC1-4EAE-9D9F-51507AD70B58}" type="pres">
      <dgm:prSet presAssocID="{1E4405F9-92CD-46DD-A3E0-F64A19358216}" presName="accent_4" presStyleCnt="0"/>
      <dgm:spPr/>
    </dgm:pt>
    <dgm:pt modelId="{0195ED0D-5B53-4EDC-A38D-9F32879ACBD0}" type="pres">
      <dgm:prSet presAssocID="{1E4405F9-92CD-46DD-A3E0-F64A19358216}" presName="accentRepeatNode" presStyleLbl="solidFgAcc1" presStyleIdx="3" presStyleCnt="5"/>
      <dgm:spPr/>
    </dgm:pt>
    <dgm:pt modelId="{6AE76615-13EA-42F5-8AF3-71FA7B6A5868}" type="pres">
      <dgm:prSet presAssocID="{B8E308F4-3960-44A4-B294-C806967FDE11}" presName="text_5" presStyleLbl="node1" presStyleIdx="4" presStyleCnt="5">
        <dgm:presLayoutVars>
          <dgm:bulletEnabled val="1"/>
        </dgm:presLayoutVars>
      </dgm:prSet>
      <dgm:spPr/>
    </dgm:pt>
    <dgm:pt modelId="{5CC4C347-A667-4DD1-9DB0-3AE494C494D5}" type="pres">
      <dgm:prSet presAssocID="{B8E308F4-3960-44A4-B294-C806967FDE11}" presName="accent_5" presStyleCnt="0"/>
      <dgm:spPr/>
    </dgm:pt>
    <dgm:pt modelId="{1BE9995F-CC57-4EBD-AB6F-19F4258F7F64}" type="pres">
      <dgm:prSet presAssocID="{B8E308F4-3960-44A4-B294-C806967FDE11}" presName="accentRepeatNode" presStyleLbl="solidFgAcc1" presStyleIdx="4" presStyleCnt="5"/>
      <dgm:spPr/>
    </dgm:pt>
  </dgm:ptLst>
  <dgm:cxnLst>
    <dgm:cxn modelId="{0B885E06-4325-4B55-8E6E-85409C42AE58}" srcId="{87319DF3-64F4-4246-B3E3-9C829E763318}" destId="{1E4405F9-92CD-46DD-A3E0-F64A19358216}" srcOrd="3" destOrd="0" parTransId="{DC67EFA2-0331-4AAA-B34C-5CC8B70736FA}" sibTransId="{2E7C2B6A-5A78-48DE-B816-B0585D8C7C62}"/>
    <dgm:cxn modelId="{55C2C62C-D159-453E-A1BF-9F3DF64DC738}" type="presOf" srcId="{EBD2948A-0A47-4E62-9F39-20ECDF54EE59}" destId="{21BF9F6D-E5E1-45DC-AB20-24069CB2CF5E}" srcOrd="0" destOrd="0" presId="urn:microsoft.com/office/officeart/2008/layout/VerticalCurvedList"/>
    <dgm:cxn modelId="{DCA9EB32-A6C0-430D-A722-CD143CF983E3}" srcId="{87319DF3-64F4-4246-B3E3-9C829E763318}" destId="{0A70DF24-A058-4B8C-B855-8A4690899824}" srcOrd="0" destOrd="0" parTransId="{DB33B5D6-5720-4BC2-87BA-F7F7B9AD2B4A}" sibTransId="{EDD47539-0B23-4FB6-99E9-5B42D0750116}"/>
    <dgm:cxn modelId="{3FB34335-7591-4E60-AE54-1DBF3ACA8DBC}" type="presOf" srcId="{1E4405F9-92CD-46DD-A3E0-F64A19358216}" destId="{964902E6-C5D5-45A8-92A3-8AB31D60BCE9}" srcOrd="0" destOrd="0" presId="urn:microsoft.com/office/officeart/2008/layout/VerticalCurvedList"/>
    <dgm:cxn modelId="{57F5995D-D4F7-4470-BF50-9EE690C05293}" type="presOf" srcId="{B8E308F4-3960-44A4-B294-C806967FDE11}" destId="{6AE76615-13EA-42F5-8AF3-71FA7B6A5868}" srcOrd="0" destOrd="0" presId="urn:microsoft.com/office/officeart/2008/layout/VerticalCurvedList"/>
    <dgm:cxn modelId="{8B628860-76E9-45C6-BB53-6170A31A4583}" srcId="{87319DF3-64F4-4246-B3E3-9C829E763318}" destId="{15C40001-93B2-4A1D-97E1-F519C659ADBA}" srcOrd="1" destOrd="0" parTransId="{1A8F59FD-4884-4844-A34F-AAFE7D7CBB99}" sibTransId="{C454835F-AF9D-4B8B-A4CC-A1FB7A7FB6C2}"/>
    <dgm:cxn modelId="{D275B14E-3A49-4F7A-8C37-CCE014C9880C}" type="presOf" srcId="{87319DF3-64F4-4246-B3E3-9C829E763318}" destId="{73FEFFEA-F561-48B2-AE2E-9408653E810C}" srcOrd="0" destOrd="0" presId="urn:microsoft.com/office/officeart/2008/layout/VerticalCurvedList"/>
    <dgm:cxn modelId="{6305417C-3F8B-4B8E-94D2-3D41E3DE75A1}" type="presOf" srcId="{EDD47539-0B23-4FB6-99E9-5B42D0750116}" destId="{BC67ACF9-542D-4AD0-8C90-58EE4503C744}" srcOrd="0" destOrd="0" presId="urn:microsoft.com/office/officeart/2008/layout/VerticalCurvedList"/>
    <dgm:cxn modelId="{95FD5BC4-7EC3-4C4E-B94A-0F94AB4609C4}" srcId="{87319DF3-64F4-4246-B3E3-9C829E763318}" destId="{B8E308F4-3960-44A4-B294-C806967FDE11}" srcOrd="4" destOrd="0" parTransId="{1F629885-A62D-47D6-9D18-22D4422DC65E}" sibTransId="{D2FEA389-04FA-4959-8C0F-50D0DC871774}"/>
    <dgm:cxn modelId="{568B40D7-3939-41E6-9773-55CE29ACBD77}" type="presOf" srcId="{0A70DF24-A058-4B8C-B855-8A4690899824}" destId="{7D02B895-E01C-4524-9A64-706D39B5AD8E}" srcOrd="0" destOrd="0" presId="urn:microsoft.com/office/officeart/2008/layout/VerticalCurvedList"/>
    <dgm:cxn modelId="{1D2D71DC-CADD-4398-9BD7-857F219012E4}" type="presOf" srcId="{15C40001-93B2-4A1D-97E1-F519C659ADBA}" destId="{E4205A86-32DF-442F-BF32-C6427E6B5279}" srcOrd="0" destOrd="0" presId="urn:microsoft.com/office/officeart/2008/layout/VerticalCurvedList"/>
    <dgm:cxn modelId="{DDBA87E3-ED4B-4148-A0B2-8CF5FB4297B7}" srcId="{87319DF3-64F4-4246-B3E3-9C829E763318}" destId="{EBD2948A-0A47-4E62-9F39-20ECDF54EE59}" srcOrd="2" destOrd="0" parTransId="{FA0DB77C-86DF-4E37-BE68-E8AED1809C93}" sibTransId="{D94E017A-9C8E-4900-80D8-C9A0C1C4A6DD}"/>
    <dgm:cxn modelId="{70A7A131-12B3-41EC-A95D-6E419E0DB93A}" type="presParOf" srcId="{73FEFFEA-F561-48B2-AE2E-9408653E810C}" destId="{A345FD1C-9F11-44CD-8308-1CB80D5B88B7}" srcOrd="0" destOrd="0" presId="urn:microsoft.com/office/officeart/2008/layout/VerticalCurvedList"/>
    <dgm:cxn modelId="{A590DF37-E303-45DA-8E33-3B82CE174ADC}" type="presParOf" srcId="{A345FD1C-9F11-44CD-8308-1CB80D5B88B7}" destId="{03F62873-5CAE-4578-B37B-6418CEABA827}" srcOrd="0" destOrd="0" presId="urn:microsoft.com/office/officeart/2008/layout/VerticalCurvedList"/>
    <dgm:cxn modelId="{7B61D6EC-3F3C-4AD8-AA97-B4B3EE279412}" type="presParOf" srcId="{03F62873-5CAE-4578-B37B-6418CEABA827}" destId="{B2D4CF92-1576-4309-A0FC-D2F22B686131}" srcOrd="0" destOrd="0" presId="urn:microsoft.com/office/officeart/2008/layout/VerticalCurvedList"/>
    <dgm:cxn modelId="{1A40507E-3A56-4BA8-91D1-CE3C376DBA3D}" type="presParOf" srcId="{03F62873-5CAE-4578-B37B-6418CEABA827}" destId="{BC67ACF9-542D-4AD0-8C90-58EE4503C744}" srcOrd="1" destOrd="0" presId="urn:microsoft.com/office/officeart/2008/layout/VerticalCurvedList"/>
    <dgm:cxn modelId="{EEA230E7-6DA1-48F9-A9E4-18E33E9AA534}" type="presParOf" srcId="{03F62873-5CAE-4578-B37B-6418CEABA827}" destId="{DC894AAF-8D8C-406B-92FD-08F5B161607D}" srcOrd="2" destOrd="0" presId="urn:microsoft.com/office/officeart/2008/layout/VerticalCurvedList"/>
    <dgm:cxn modelId="{91700BEA-2941-4CF2-9A3A-67977C53F253}" type="presParOf" srcId="{03F62873-5CAE-4578-B37B-6418CEABA827}" destId="{5E8470F2-8392-405D-AC6E-4E2C57561F88}" srcOrd="3" destOrd="0" presId="urn:microsoft.com/office/officeart/2008/layout/VerticalCurvedList"/>
    <dgm:cxn modelId="{49914C17-70DC-4D93-8C11-DCAA613EED61}" type="presParOf" srcId="{A345FD1C-9F11-44CD-8308-1CB80D5B88B7}" destId="{7D02B895-E01C-4524-9A64-706D39B5AD8E}" srcOrd="1" destOrd="0" presId="urn:microsoft.com/office/officeart/2008/layout/VerticalCurvedList"/>
    <dgm:cxn modelId="{364ADB0B-524F-4F62-B7B7-334095144842}" type="presParOf" srcId="{A345FD1C-9F11-44CD-8308-1CB80D5B88B7}" destId="{1A44CE33-A843-4097-92AE-1DFBAF21CBF4}" srcOrd="2" destOrd="0" presId="urn:microsoft.com/office/officeart/2008/layout/VerticalCurvedList"/>
    <dgm:cxn modelId="{F4FD3918-D3D5-4E31-BF53-BF05CBBD1D5B}" type="presParOf" srcId="{1A44CE33-A843-4097-92AE-1DFBAF21CBF4}" destId="{2572BC77-BB57-4FC2-8CCF-5A959AE9D81D}" srcOrd="0" destOrd="0" presId="urn:microsoft.com/office/officeart/2008/layout/VerticalCurvedList"/>
    <dgm:cxn modelId="{C7D805A9-6333-4888-B63C-BF694046D225}" type="presParOf" srcId="{A345FD1C-9F11-44CD-8308-1CB80D5B88B7}" destId="{E4205A86-32DF-442F-BF32-C6427E6B5279}" srcOrd="3" destOrd="0" presId="urn:microsoft.com/office/officeart/2008/layout/VerticalCurvedList"/>
    <dgm:cxn modelId="{896D4E03-C477-46F4-9E48-FB5EED7A0BA5}" type="presParOf" srcId="{A345FD1C-9F11-44CD-8308-1CB80D5B88B7}" destId="{EF65ACFC-88B0-4189-868E-75C5504775B6}" srcOrd="4" destOrd="0" presId="urn:microsoft.com/office/officeart/2008/layout/VerticalCurvedList"/>
    <dgm:cxn modelId="{886A1181-7B8C-4E8A-9BC9-FECF26FC9178}" type="presParOf" srcId="{EF65ACFC-88B0-4189-868E-75C5504775B6}" destId="{7F904D1D-20B3-4CDC-9403-8B0E7E9BCB19}" srcOrd="0" destOrd="0" presId="urn:microsoft.com/office/officeart/2008/layout/VerticalCurvedList"/>
    <dgm:cxn modelId="{830932EE-0314-4F83-800C-C8BCDCE85FDE}" type="presParOf" srcId="{A345FD1C-9F11-44CD-8308-1CB80D5B88B7}" destId="{21BF9F6D-E5E1-45DC-AB20-24069CB2CF5E}" srcOrd="5" destOrd="0" presId="urn:microsoft.com/office/officeart/2008/layout/VerticalCurvedList"/>
    <dgm:cxn modelId="{68D3CE9D-42C2-42EE-9CBE-6506080BBA66}" type="presParOf" srcId="{A345FD1C-9F11-44CD-8308-1CB80D5B88B7}" destId="{6AE2C366-948F-4842-A954-BCD2BA30CA3A}" srcOrd="6" destOrd="0" presId="urn:microsoft.com/office/officeart/2008/layout/VerticalCurvedList"/>
    <dgm:cxn modelId="{E8F20DE1-9F98-4345-9255-804DC24CA635}" type="presParOf" srcId="{6AE2C366-948F-4842-A954-BCD2BA30CA3A}" destId="{45D39F29-2FE3-4794-AE93-60BCAB61DE4A}" srcOrd="0" destOrd="0" presId="urn:microsoft.com/office/officeart/2008/layout/VerticalCurvedList"/>
    <dgm:cxn modelId="{90A908E6-51CB-45A6-9613-559CC5C5331B}" type="presParOf" srcId="{A345FD1C-9F11-44CD-8308-1CB80D5B88B7}" destId="{964902E6-C5D5-45A8-92A3-8AB31D60BCE9}" srcOrd="7" destOrd="0" presId="urn:microsoft.com/office/officeart/2008/layout/VerticalCurvedList"/>
    <dgm:cxn modelId="{BCF4FFDF-0A3D-4F35-94BF-623786895CF6}" type="presParOf" srcId="{A345FD1C-9F11-44CD-8308-1CB80D5B88B7}" destId="{0EEA1368-6BC1-4EAE-9D9F-51507AD70B58}" srcOrd="8" destOrd="0" presId="urn:microsoft.com/office/officeart/2008/layout/VerticalCurvedList"/>
    <dgm:cxn modelId="{521DCCC1-D873-4BA4-980E-393274EE2AD3}" type="presParOf" srcId="{0EEA1368-6BC1-4EAE-9D9F-51507AD70B58}" destId="{0195ED0D-5B53-4EDC-A38D-9F32879ACBD0}" srcOrd="0" destOrd="0" presId="urn:microsoft.com/office/officeart/2008/layout/VerticalCurvedList"/>
    <dgm:cxn modelId="{15A73D99-2F00-435F-83EB-391BF02E996B}" type="presParOf" srcId="{A345FD1C-9F11-44CD-8308-1CB80D5B88B7}" destId="{6AE76615-13EA-42F5-8AF3-71FA7B6A5868}" srcOrd="9" destOrd="0" presId="urn:microsoft.com/office/officeart/2008/layout/VerticalCurvedList"/>
    <dgm:cxn modelId="{DBBB13D3-42A5-49C2-9C5C-7217F5CB1BD7}" type="presParOf" srcId="{A345FD1C-9F11-44CD-8308-1CB80D5B88B7}" destId="{5CC4C347-A667-4DD1-9DB0-3AE494C494D5}" srcOrd="10" destOrd="0" presId="urn:microsoft.com/office/officeart/2008/layout/VerticalCurvedList"/>
    <dgm:cxn modelId="{BE58739C-1985-43D8-B44A-CB60923407DA}" type="presParOf" srcId="{5CC4C347-A667-4DD1-9DB0-3AE494C494D5}" destId="{1BE9995F-CC57-4EBD-AB6F-19F4258F7F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A2139-870D-4527-84F0-DF6B8F37DF4A}">
      <dsp:nvSpPr>
        <dsp:cNvPr id="0" name=""/>
        <dsp:cNvSpPr/>
      </dsp:nvSpPr>
      <dsp:spPr>
        <a:xfrm rot="5400000">
          <a:off x="7032696" y="-3036401"/>
          <a:ext cx="695689" cy="694639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Queries the representation of a resource</a:t>
          </a:r>
        </a:p>
      </dsp:txBody>
      <dsp:txXfrm rot="-5400000">
        <a:off x="3907345" y="122911"/>
        <a:ext cx="6912431" cy="627767"/>
      </dsp:txXfrm>
    </dsp:sp>
    <dsp:sp modelId="{A6B6A5A4-4514-4646-8238-38A8556C0BFC}">
      <dsp:nvSpPr>
        <dsp:cNvPr id="0" name=""/>
        <dsp:cNvSpPr/>
      </dsp:nvSpPr>
      <dsp:spPr>
        <a:xfrm>
          <a:off x="0" y="1988"/>
          <a:ext cx="3907345" cy="8696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GET</a:t>
          </a:r>
        </a:p>
      </dsp:txBody>
      <dsp:txXfrm>
        <a:off x="42451" y="44439"/>
        <a:ext cx="3822443" cy="784710"/>
      </dsp:txXfrm>
    </dsp:sp>
    <dsp:sp modelId="{F0991CAB-57F8-417C-B136-18A4849DB81E}">
      <dsp:nvSpPr>
        <dsp:cNvPr id="0" name=""/>
        <dsp:cNvSpPr/>
      </dsp:nvSpPr>
      <dsp:spPr>
        <a:xfrm rot="5400000">
          <a:off x="7032696" y="-2123308"/>
          <a:ext cx="695689" cy="6946392"/>
        </a:xfrm>
        <a:prstGeom prst="round2SameRect">
          <a:avLst/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Changes the state of a resource</a:t>
          </a:r>
        </a:p>
      </dsp:txBody>
      <dsp:txXfrm rot="-5400000">
        <a:off x="3907345" y="1036004"/>
        <a:ext cx="6912431" cy="627767"/>
      </dsp:txXfrm>
    </dsp:sp>
    <dsp:sp modelId="{3B98024E-41B9-4F7C-A25C-89F2650C9711}">
      <dsp:nvSpPr>
        <dsp:cNvPr id="0" name=""/>
        <dsp:cNvSpPr/>
      </dsp:nvSpPr>
      <dsp:spPr>
        <a:xfrm>
          <a:off x="0" y="915081"/>
          <a:ext cx="3907345" cy="869612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POST</a:t>
          </a:r>
        </a:p>
      </dsp:txBody>
      <dsp:txXfrm>
        <a:off x="42451" y="957532"/>
        <a:ext cx="3822443" cy="784710"/>
      </dsp:txXfrm>
    </dsp:sp>
    <dsp:sp modelId="{B2F3F037-369A-4D1B-A1D2-D9437ED6E2A6}">
      <dsp:nvSpPr>
        <dsp:cNvPr id="0" name=""/>
        <dsp:cNvSpPr/>
      </dsp:nvSpPr>
      <dsp:spPr>
        <a:xfrm rot="5400000">
          <a:off x="7032696" y="-1210215"/>
          <a:ext cx="695689" cy="6946392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Produces new or replaces content of existing resource</a:t>
          </a:r>
        </a:p>
      </dsp:txBody>
      <dsp:txXfrm rot="-5400000">
        <a:off x="3907345" y="1949097"/>
        <a:ext cx="6912431" cy="627767"/>
      </dsp:txXfrm>
    </dsp:sp>
    <dsp:sp modelId="{4997543D-78C2-4FD1-808D-284521680CB3}">
      <dsp:nvSpPr>
        <dsp:cNvPr id="0" name=""/>
        <dsp:cNvSpPr/>
      </dsp:nvSpPr>
      <dsp:spPr>
        <a:xfrm>
          <a:off x="0" y="1828174"/>
          <a:ext cx="3907345" cy="86961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PUT</a:t>
          </a:r>
        </a:p>
      </dsp:txBody>
      <dsp:txXfrm>
        <a:off x="42451" y="1870625"/>
        <a:ext cx="3822443" cy="784710"/>
      </dsp:txXfrm>
    </dsp:sp>
    <dsp:sp modelId="{E7ABEFA4-7B51-4580-B2C3-3371F99319BA}">
      <dsp:nvSpPr>
        <dsp:cNvPr id="0" name=""/>
        <dsp:cNvSpPr/>
      </dsp:nvSpPr>
      <dsp:spPr>
        <a:xfrm rot="5400000">
          <a:off x="7032696" y="-297122"/>
          <a:ext cx="695689" cy="6946392"/>
        </a:xfrm>
        <a:prstGeom prst="round2Same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Deletes resource</a:t>
          </a:r>
        </a:p>
      </dsp:txBody>
      <dsp:txXfrm rot="-5400000">
        <a:off x="3907345" y="2862190"/>
        <a:ext cx="6912431" cy="627767"/>
      </dsp:txXfrm>
    </dsp:sp>
    <dsp:sp modelId="{EFE11970-55EC-4D4E-8372-299FD94E53F6}">
      <dsp:nvSpPr>
        <dsp:cNvPr id="0" name=""/>
        <dsp:cNvSpPr/>
      </dsp:nvSpPr>
      <dsp:spPr>
        <a:xfrm>
          <a:off x="0" y="2741267"/>
          <a:ext cx="3907345" cy="869612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DELETE</a:t>
          </a:r>
        </a:p>
      </dsp:txBody>
      <dsp:txXfrm>
        <a:off x="42451" y="2783718"/>
        <a:ext cx="3822443" cy="784710"/>
      </dsp:txXfrm>
    </dsp:sp>
    <dsp:sp modelId="{DA2B746B-041E-4826-8225-32818F7575D7}">
      <dsp:nvSpPr>
        <dsp:cNvPr id="0" name=""/>
        <dsp:cNvSpPr/>
      </dsp:nvSpPr>
      <dsp:spPr>
        <a:xfrm rot="5400000">
          <a:off x="7032696" y="615970"/>
          <a:ext cx="695689" cy="6946392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Same as GET but without the response body</a:t>
          </a:r>
        </a:p>
      </dsp:txBody>
      <dsp:txXfrm rot="-5400000">
        <a:off x="3907345" y="3775283"/>
        <a:ext cx="6912431" cy="627767"/>
      </dsp:txXfrm>
    </dsp:sp>
    <dsp:sp modelId="{A744B011-1D01-4881-9A1B-5FF199774548}">
      <dsp:nvSpPr>
        <dsp:cNvPr id="0" name=""/>
        <dsp:cNvSpPr/>
      </dsp:nvSpPr>
      <dsp:spPr>
        <a:xfrm>
          <a:off x="0" y="3654360"/>
          <a:ext cx="3907345" cy="86961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HEAD</a:t>
          </a:r>
        </a:p>
      </dsp:txBody>
      <dsp:txXfrm>
        <a:off x="42451" y="3696811"/>
        <a:ext cx="3822443" cy="7847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A2139-870D-4527-84F0-DF6B8F37DF4A}">
      <dsp:nvSpPr>
        <dsp:cNvPr id="0" name=""/>
        <dsp:cNvSpPr/>
      </dsp:nvSpPr>
      <dsp:spPr>
        <a:xfrm rot="5400000">
          <a:off x="7032696" y="-3036400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Applies partial modifications to a resource</a:t>
          </a:r>
        </a:p>
      </dsp:txBody>
      <dsp:txXfrm rot="-5400000">
        <a:off x="3907346" y="122911"/>
        <a:ext cx="6912431" cy="627768"/>
      </dsp:txXfrm>
    </dsp:sp>
    <dsp:sp modelId="{A6B6A5A4-4514-4646-8238-38A8556C0BFC}">
      <dsp:nvSpPr>
        <dsp:cNvPr id="0" name=""/>
        <dsp:cNvSpPr/>
      </dsp:nvSpPr>
      <dsp:spPr>
        <a:xfrm>
          <a:off x="0" y="1988"/>
          <a:ext cx="3907345" cy="8696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PATCH</a:t>
          </a:r>
        </a:p>
      </dsp:txBody>
      <dsp:txXfrm>
        <a:off x="42451" y="44439"/>
        <a:ext cx="3822443" cy="784710"/>
      </dsp:txXfrm>
    </dsp:sp>
    <dsp:sp modelId="{F0991CAB-57F8-417C-B136-18A4849DB81E}">
      <dsp:nvSpPr>
        <dsp:cNvPr id="0" name=""/>
        <dsp:cNvSpPr/>
      </dsp:nvSpPr>
      <dsp:spPr>
        <a:xfrm rot="5400000">
          <a:off x="7032696" y="-2123307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performs a message loop-back test to the target resource</a:t>
          </a:r>
        </a:p>
      </dsp:txBody>
      <dsp:txXfrm rot="-5400000">
        <a:off x="3907346" y="1036004"/>
        <a:ext cx="6912431" cy="627768"/>
      </dsp:txXfrm>
    </dsp:sp>
    <dsp:sp modelId="{3B98024E-41B9-4F7C-A25C-89F2650C9711}">
      <dsp:nvSpPr>
        <dsp:cNvPr id="0" name=""/>
        <dsp:cNvSpPr/>
      </dsp:nvSpPr>
      <dsp:spPr>
        <a:xfrm>
          <a:off x="0" y="915082"/>
          <a:ext cx="3907345" cy="869612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TRACE</a:t>
          </a:r>
        </a:p>
      </dsp:txBody>
      <dsp:txXfrm>
        <a:off x="42451" y="957533"/>
        <a:ext cx="3822443" cy="784710"/>
      </dsp:txXfrm>
    </dsp:sp>
    <dsp:sp modelId="{B2F3F037-369A-4D1B-A1D2-D9437ED6E2A6}">
      <dsp:nvSpPr>
        <dsp:cNvPr id="0" name=""/>
        <dsp:cNvSpPr/>
      </dsp:nvSpPr>
      <dsp:spPr>
        <a:xfrm rot="5400000">
          <a:off x="7032696" y="-1210214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Determine options and/or requirements associated with a resource</a:t>
          </a:r>
        </a:p>
      </dsp:txBody>
      <dsp:txXfrm rot="-5400000">
        <a:off x="3907346" y="1949097"/>
        <a:ext cx="6912431" cy="627768"/>
      </dsp:txXfrm>
    </dsp:sp>
    <dsp:sp modelId="{4997543D-78C2-4FD1-808D-284521680CB3}">
      <dsp:nvSpPr>
        <dsp:cNvPr id="0" name=""/>
        <dsp:cNvSpPr/>
      </dsp:nvSpPr>
      <dsp:spPr>
        <a:xfrm>
          <a:off x="0" y="1828175"/>
          <a:ext cx="3907345" cy="86961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OPTIONS</a:t>
          </a:r>
        </a:p>
      </dsp:txBody>
      <dsp:txXfrm>
        <a:off x="42451" y="1870626"/>
        <a:ext cx="3822443" cy="784710"/>
      </dsp:txXfrm>
    </dsp:sp>
    <dsp:sp modelId="{E7ABEFA4-7B51-4580-B2C3-3371F99319BA}">
      <dsp:nvSpPr>
        <dsp:cNvPr id="0" name=""/>
        <dsp:cNvSpPr/>
      </dsp:nvSpPr>
      <dsp:spPr>
        <a:xfrm rot="5400000">
          <a:off x="7032696" y="-297121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establishes a tunnel to server identified by target resource (SSL)</a:t>
          </a:r>
        </a:p>
      </dsp:txBody>
      <dsp:txXfrm rot="-5400000">
        <a:off x="3907346" y="2862190"/>
        <a:ext cx="6912431" cy="627768"/>
      </dsp:txXfrm>
    </dsp:sp>
    <dsp:sp modelId="{EFE11970-55EC-4D4E-8372-299FD94E53F6}">
      <dsp:nvSpPr>
        <dsp:cNvPr id="0" name=""/>
        <dsp:cNvSpPr/>
      </dsp:nvSpPr>
      <dsp:spPr>
        <a:xfrm>
          <a:off x="0" y="2741268"/>
          <a:ext cx="3907345" cy="869612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CONNECT</a:t>
          </a:r>
        </a:p>
      </dsp:txBody>
      <dsp:txXfrm>
        <a:off x="42451" y="2783719"/>
        <a:ext cx="3822443" cy="784710"/>
      </dsp:txXfrm>
    </dsp:sp>
    <dsp:sp modelId="{DA2B746B-041E-4826-8225-32818F7575D7}">
      <dsp:nvSpPr>
        <dsp:cNvPr id="0" name=""/>
        <dsp:cNvSpPr/>
      </dsp:nvSpPr>
      <dsp:spPr>
        <a:xfrm rot="5400000">
          <a:off x="7032696" y="615971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500" kern="1200" dirty="0"/>
        </a:p>
      </dsp:txBody>
      <dsp:txXfrm rot="-5400000">
        <a:off x="3907346" y="3775283"/>
        <a:ext cx="6912431" cy="627768"/>
      </dsp:txXfrm>
    </dsp:sp>
    <dsp:sp modelId="{A744B011-1D01-4881-9A1B-5FF199774548}">
      <dsp:nvSpPr>
        <dsp:cNvPr id="0" name=""/>
        <dsp:cNvSpPr/>
      </dsp:nvSpPr>
      <dsp:spPr>
        <a:xfrm>
          <a:off x="0" y="3654361"/>
          <a:ext cx="3907345" cy="86961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400" kern="1200" dirty="0"/>
        </a:p>
      </dsp:txBody>
      <dsp:txXfrm>
        <a:off x="42451" y="3696812"/>
        <a:ext cx="3822443" cy="7847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A2139-870D-4527-84F0-DF6B8F37DF4A}">
      <dsp:nvSpPr>
        <dsp:cNvPr id="0" name=""/>
        <dsp:cNvSpPr/>
      </dsp:nvSpPr>
      <dsp:spPr>
        <a:xfrm rot="5400000">
          <a:off x="7032696" y="-3036400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400" kern="1200" dirty="0"/>
            <a:t>Information responses</a:t>
          </a:r>
        </a:p>
      </dsp:txBody>
      <dsp:txXfrm rot="-5400000">
        <a:off x="3907346" y="122911"/>
        <a:ext cx="6912431" cy="627768"/>
      </dsp:txXfrm>
    </dsp:sp>
    <dsp:sp modelId="{A6B6A5A4-4514-4646-8238-38A8556C0BFC}">
      <dsp:nvSpPr>
        <dsp:cNvPr id="0" name=""/>
        <dsp:cNvSpPr/>
      </dsp:nvSpPr>
      <dsp:spPr>
        <a:xfrm>
          <a:off x="0" y="1988"/>
          <a:ext cx="3907345" cy="8696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1XX</a:t>
          </a:r>
        </a:p>
      </dsp:txBody>
      <dsp:txXfrm>
        <a:off x="42451" y="44439"/>
        <a:ext cx="3822443" cy="784710"/>
      </dsp:txXfrm>
    </dsp:sp>
    <dsp:sp modelId="{F0991CAB-57F8-417C-B136-18A4849DB81E}">
      <dsp:nvSpPr>
        <dsp:cNvPr id="0" name=""/>
        <dsp:cNvSpPr/>
      </dsp:nvSpPr>
      <dsp:spPr>
        <a:xfrm rot="5400000">
          <a:off x="7032696" y="-2123307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400" kern="1200" dirty="0"/>
            <a:t>Successful responses</a:t>
          </a:r>
        </a:p>
      </dsp:txBody>
      <dsp:txXfrm rot="-5400000">
        <a:off x="3907346" y="1036004"/>
        <a:ext cx="6912431" cy="627768"/>
      </dsp:txXfrm>
    </dsp:sp>
    <dsp:sp modelId="{3B98024E-41B9-4F7C-A25C-89F2650C9711}">
      <dsp:nvSpPr>
        <dsp:cNvPr id="0" name=""/>
        <dsp:cNvSpPr/>
      </dsp:nvSpPr>
      <dsp:spPr>
        <a:xfrm>
          <a:off x="0" y="915082"/>
          <a:ext cx="3907345" cy="869612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2XX</a:t>
          </a:r>
        </a:p>
      </dsp:txBody>
      <dsp:txXfrm>
        <a:off x="42451" y="957533"/>
        <a:ext cx="3822443" cy="784710"/>
      </dsp:txXfrm>
    </dsp:sp>
    <dsp:sp modelId="{B2F3F037-369A-4D1B-A1D2-D9437ED6E2A6}">
      <dsp:nvSpPr>
        <dsp:cNvPr id="0" name=""/>
        <dsp:cNvSpPr/>
      </dsp:nvSpPr>
      <dsp:spPr>
        <a:xfrm rot="5400000">
          <a:off x="7032696" y="-1210214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400" kern="1200" dirty="0"/>
            <a:t>Redirection messages</a:t>
          </a:r>
        </a:p>
      </dsp:txBody>
      <dsp:txXfrm rot="-5400000">
        <a:off x="3907346" y="1949097"/>
        <a:ext cx="6912431" cy="627768"/>
      </dsp:txXfrm>
    </dsp:sp>
    <dsp:sp modelId="{4997543D-78C2-4FD1-808D-284521680CB3}">
      <dsp:nvSpPr>
        <dsp:cNvPr id="0" name=""/>
        <dsp:cNvSpPr/>
      </dsp:nvSpPr>
      <dsp:spPr>
        <a:xfrm>
          <a:off x="0" y="1828175"/>
          <a:ext cx="3907345" cy="86961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3XX</a:t>
          </a:r>
        </a:p>
      </dsp:txBody>
      <dsp:txXfrm>
        <a:off x="42451" y="1870626"/>
        <a:ext cx="3822443" cy="784710"/>
      </dsp:txXfrm>
    </dsp:sp>
    <dsp:sp modelId="{E7ABEFA4-7B51-4580-B2C3-3371F99319BA}">
      <dsp:nvSpPr>
        <dsp:cNvPr id="0" name=""/>
        <dsp:cNvSpPr/>
      </dsp:nvSpPr>
      <dsp:spPr>
        <a:xfrm rot="5400000">
          <a:off x="7032696" y="-297121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400" kern="1200" dirty="0"/>
            <a:t>Client error responses</a:t>
          </a:r>
        </a:p>
      </dsp:txBody>
      <dsp:txXfrm rot="-5400000">
        <a:off x="3907346" y="2862190"/>
        <a:ext cx="6912431" cy="627768"/>
      </dsp:txXfrm>
    </dsp:sp>
    <dsp:sp modelId="{EFE11970-55EC-4D4E-8372-299FD94E53F6}">
      <dsp:nvSpPr>
        <dsp:cNvPr id="0" name=""/>
        <dsp:cNvSpPr/>
      </dsp:nvSpPr>
      <dsp:spPr>
        <a:xfrm>
          <a:off x="0" y="2741268"/>
          <a:ext cx="3907345" cy="869612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4XX</a:t>
          </a:r>
        </a:p>
      </dsp:txBody>
      <dsp:txXfrm>
        <a:off x="42451" y="2783719"/>
        <a:ext cx="3822443" cy="784710"/>
      </dsp:txXfrm>
    </dsp:sp>
    <dsp:sp modelId="{DA2B746B-041E-4826-8225-32818F7575D7}">
      <dsp:nvSpPr>
        <dsp:cNvPr id="0" name=""/>
        <dsp:cNvSpPr/>
      </dsp:nvSpPr>
      <dsp:spPr>
        <a:xfrm rot="5400000">
          <a:off x="7032696" y="615971"/>
          <a:ext cx="695690" cy="6946392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4400" kern="1200" dirty="0"/>
            <a:t>Server error responses</a:t>
          </a:r>
        </a:p>
      </dsp:txBody>
      <dsp:txXfrm rot="-5400000">
        <a:off x="3907346" y="3775283"/>
        <a:ext cx="6912431" cy="627768"/>
      </dsp:txXfrm>
    </dsp:sp>
    <dsp:sp modelId="{A744B011-1D01-4881-9A1B-5FF199774548}">
      <dsp:nvSpPr>
        <dsp:cNvPr id="0" name=""/>
        <dsp:cNvSpPr/>
      </dsp:nvSpPr>
      <dsp:spPr>
        <a:xfrm>
          <a:off x="0" y="3654361"/>
          <a:ext cx="3907345" cy="86961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5XX</a:t>
          </a:r>
        </a:p>
      </dsp:txBody>
      <dsp:txXfrm>
        <a:off x="42451" y="3696812"/>
        <a:ext cx="3822443" cy="7847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57AFA-C303-43A9-88B9-4B97C6AF9967}">
      <dsp:nvSpPr>
        <dsp:cNvPr id="0" name=""/>
        <dsp:cNvSpPr/>
      </dsp:nvSpPr>
      <dsp:spPr>
        <a:xfrm>
          <a:off x="3214" y="0"/>
          <a:ext cx="3225403" cy="9658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0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200</a:t>
          </a:r>
        </a:p>
      </dsp:txBody>
      <dsp:txXfrm>
        <a:off x="3214" y="0"/>
        <a:ext cx="2983952" cy="965804"/>
      </dsp:txXfrm>
    </dsp:sp>
    <dsp:sp modelId="{9554BD79-66B6-4129-9B00-3491CD3B9B63}">
      <dsp:nvSpPr>
        <dsp:cNvPr id="0" name=""/>
        <dsp:cNvSpPr/>
      </dsp:nvSpPr>
      <dsp:spPr>
        <a:xfrm>
          <a:off x="2583537" y="0"/>
          <a:ext cx="3225403" cy="965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201</a:t>
          </a:r>
        </a:p>
      </dsp:txBody>
      <dsp:txXfrm>
        <a:off x="3066439" y="0"/>
        <a:ext cx="2259599" cy="965804"/>
      </dsp:txXfrm>
    </dsp:sp>
    <dsp:sp modelId="{8747CC16-8713-4EE8-9CA8-00D743537EE0}">
      <dsp:nvSpPr>
        <dsp:cNvPr id="0" name=""/>
        <dsp:cNvSpPr/>
      </dsp:nvSpPr>
      <dsp:spPr>
        <a:xfrm>
          <a:off x="5163859" y="0"/>
          <a:ext cx="3225403" cy="965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202</a:t>
          </a:r>
        </a:p>
      </dsp:txBody>
      <dsp:txXfrm>
        <a:off x="5646761" y="0"/>
        <a:ext cx="2259599" cy="965804"/>
      </dsp:txXfrm>
    </dsp:sp>
    <dsp:sp modelId="{A3B77616-5596-4303-AD2A-76169FE0FF6E}">
      <dsp:nvSpPr>
        <dsp:cNvPr id="0" name=""/>
        <dsp:cNvSpPr/>
      </dsp:nvSpPr>
      <dsp:spPr>
        <a:xfrm>
          <a:off x="7744182" y="0"/>
          <a:ext cx="3225403" cy="965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204</a:t>
          </a:r>
        </a:p>
      </dsp:txBody>
      <dsp:txXfrm>
        <a:off x="8227084" y="0"/>
        <a:ext cx="2259599" cy="9658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57AFA-C303-43A9-88B9-4B97C6AF9967}">
      <dsp:nvSpPr>
        <dsp:cNvPr id="0" name=""/>
        <dsp:cNvSpPr/>
      </dsp:nvSpPr>
      <dsp:spPr>
        <a:xfrm>
          <a:off x="4822" y="0"/>
          <a:ext cx="4216598" cy="9658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0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304</a:t>
          </a:r>
          <a:endParaRPr lang="en-US" sz="5000" kern="1200" dirty="0"/>
        </a:p>
      </dsp:txBody>
      <dsp:txXfrm>
        <a:off x="4822" y="0"/>
        <a:ext cx="3975147" cy="965804"/>
      </dsp:txXfrm>
    </dsp:sp>
    <dsp:sp modelId="{8747CC16-8713-4EE8-9CA8-00D743537EE0}">
      <dsp:nvSpPr>
        <dsp:cNvPr id="0" name=""/>
        <dsp:cNvSpPr/>
      </dsp:nvSpPr>
      <dsp:spPr>
        <a:xfrm>
          <a:off x="3378100" y="0"/>
          <a:ext cx="4216598" cy="965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307</a:t>
          </a:r>
        </a:p>
      </dsp:txBody>
      <dsp:txXfrm>
        <a:off x="3861002" y="0"/>
        <a:ext cx="3250794" cy="965804"/>
      </dsp:txXfrm>
    </dsp:sp>
    <dsp:sp modelId="{A3B77616-5596-4303-AD2A-76169FE0FF6E}">
      <dsp:nvSpPr>
        <dsp:cNvPr id="0" name=""/>
        <dsp:cNvSpPr/>
      </dsp:nvSpPr>
      <dsp:spPr>
        <a:xfrm>
          <a:off x="6751379" y="0"/>
          <a:ext cx="4216598" cy="965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308</a:t>
          </a:r>
        </a:p>
      </dsp:txBody>
      <dsp:txXfrm>
        <a:off x="7234281" y="0"/>
        <a:ext cx="3250794" cy="9658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57AFA-C303-43A9-88B9-4B97C6AF9967}">
      <dsp:nvSpPr>
        <dsp:cNvPr id="0" name=""/>
        <dsp:cNvSpPr/>
      </dsp:nvSpPr>
      <dsp:spPr>
        <a:xfrm>
          <a:off x="1339" y="44097"/>
          <a:ext cx="2194024" cy="87760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400</a:t>
          </a:r>
        </a:p>
      </dsp:txBody>
      <dsp:txXfrm>
        <a:off x="1339" y="44097"/>
        <a:ext cx="1974622" cy="877609"/>
      </dsp:txXfrm>
    </dsp:sp>
    <dsp:sp modelId="{8747CC16-8713-4EE8-9CA8-00D743537EE0}">
      <dsp:nvSpPr>
        <dsp:cNvPr id="0" name=""/>
        <dsp:cNvSpPr/>
      </dsp:nvSpPr>
      <dsp:spPr>
        <a:xfrm>
          <a:off x="1756558" y="44097"/>
          <a:ext cx="2194024" cy="877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401</a:t>
          </a:r>
        </a:p>
      </dsp:txBody>
      <dsp:txXfrm>
        <a:off x="2195363" y="44097"/>
        <a:ext cx="1316415" cy="877609"/>
      </dsp:txXfrm>
    </dsp:sp>
    <dsp:sp modelId="{A3B77616-5596-4303-AD2A-76169FE0FF6E}">
      <dsp:nvSpPr>
        <dsp:cNvPr id="0" name=""/>
        <dsp:cNvSpPr/>
      </dsp:nvSpPr>
      <dsp:spPr>
        <a:xfrm>
          <a:off x="3511778" y="44097"/>
          <a:ext cx="2194024" cy="877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403</a:t>
          </a:r>
        </a:p>
      </dsp:txBody>
      <dsp:txXfrm>
        <a:off x="3950583" y="44097"/>
        <a:ext cx="1316415" cy="877609"/>
      </dsp:txXfrm>
    </dsp:sp>
    <dsp:sp modelId="{224ACC09-BC0B-464D-BCB1-3307B5FA78A7}">
      <dsp:nvSpPr>
        <dsp:cNvPr id="0" name=""/>
        <dsp:cNvSpPr/>
      </dsp:nvSpPr>
      <dsp:spPr>
        <a:xfrm>
          <a:off x="5266997" y="44097"/>
          <a:ext cx="2194024" cy="877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404</a:t>
          </a:r>
        </a:p>
      </dsp:txBody>
      <dsp:txXfrm>
        <a:off x="5705802" y="44097"/>
        <a:ext cx="1316415" cy="877609"/>
      </dsp:txXfrm>
    </dsp:sp>
    <dsp:sp modelId="{43FCC527-9E11-47F9-ACB7-47A17AC9583D}">
      <dsp:nvSpPr>
        <dsp:cNvPr id="0" name=""/>
        <dsp:cNvSpPr/>
      </dsp:nvSpPr>
      <dsp:spPr>
        <a:xfrm>
          <a:off x="7022216" y="44097"/>
          <a:ext cx="2194024" cy="877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405</a:t>
          </a:r>
        </a:p>
      </dsp:txBody>
      <dsp:txXfrm>
        <a:off x="7461021" y="44097"/>
        <a:ext cx="1316415" cy="877609"/>
      </dsp:txXfrm>
    </dsp:sp>
    <dsp:sp modelId="{B194ABA9-CC77-4622-8232-36E874E94D3D}">
      <dsp:nvSpPr>
        <dsp:cNvPr id="0" name=""/>
        <dsp:cNvSpPr/>
      </dsp:nvSpPr>
      <dsp:spPr>
        <a:xfrm>
          <a:off x="8777436" y="44097"/>
          <a:ext cx="2194024" cy="8776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023" tIns="120015" rIns="60008" bIns="12001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407</a:t>
          </a:r>
        </a:p>
      </dsp:txBody>
      <dsp:txXfrm>
        <a:off x="9216241" y="44097"/>
        <a:ext cx="1316415" cy="8776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57AFA-C303-43A9-88B9-4B97C6AF9967}">
      <dsp:nvSpPr>
        <dsp:cNvPr id="0" name=""/>
        <dsp:cNvSpPr/>
      </dsp:nvSpPr>
      <dsp:spPr>
        <a:xfrm>
          <a:off x="3214" y="0"/>
          <a:ext cx="3225403" cy="9658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0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500</a:t>
          </a:r>
        </a:p>
      </dsp:txBody>
      <dsp:txXfrm>
        <a:off x="3214" y="0"/>
        <a:ext cx="2983952" cy="965804"/>
      </dsp:txXfrm>
    </dsp:sp>
    <dsp:sp modelId="{8747CC16-8713-4EE8-9CA8-00D743537EE0}">
      <dsp:nvSpPr>
        <dsp:cNvPr id="0" name=""/>
        <dsp:cNvSpPr/>
      </dsp:nvSpPr>
      <dsp:spPr>
        <a:xfrm>
          <a:off x="2583537" y="0"/>
          <a:ext cx="3225403" cy="965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501</a:t>
          </a:r>
        </a:p>
      </dsp:txBody>
      <dsp:txXfrm>
        <a:off x="3066439" y="0"/>
        <a:ext cx="2259599" cy="965804"/>
      </dsp:txXfrm>
    </dsp:sp>
    <dsp:sp modelId="{A3B77616-5596-4303-AD2A-76169FE0FF6E}">
      <dsp:nvSpPr>
        <dsp:cNvPr id="0" name=""/>
        <dsp:cNvSpPr/>
      </dsp:nvSpPr>
      <dsp:spPr>
        <a:xfrm>
          <a:off x="5163859" y="0"/>
          <a:ext cx="3225403" cy="965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503</a:t>
          </a:r>
        </a:p>
      </dsp:txBody>
      <dsp:txXfrm>
        <a:off x="5646761" y="0"/>
        <a:ext cx="2259599" cy="965804"/>
      </dsp:txXfrm>
    </dsp:sp>
    <dsp:sp modelId="{B131CE97-9538-495C-BC37-A4BA4A6F953D}">
      <dsp:nvSpPr>
        <dsp:cNvPr id="0" name=""/>
        <dsp:cNvSpPr/>
      </dsp:nvSpPr>
      <dsp:spPr>
        <a:xfrm>
          <a:off x="7744182" y="0"/>
          <a:ext cx="3225403" cy="9658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25" tIns="133350" rIns="66675" bIns="1333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504</a:t>
          </a:r>
        </a:p>
      </dsp:txBody>
      <dsp:txXfrm>
        <a:off x="8227084" y="0"/>
        <a:ext cx="2259599" cy="965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84542-3DF4-42BE-A6A0-6B60C45FA333}">
      <dsp:nvSpPr>
        <dsp:cNvPr id="0" name=""/>
        <dsp:cNvSpPr/>
      </dsp:nvSpPr>
      <dsp:spPr>
        <a:xfrm>
          <a:off x="0" y="1696269"/>
          <a:ext cx="11756569" cy="4702628"/>
        </a:xfrm>
        <a:prstGeom prst="leftRightRibbon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</dsp:sp>
    <dsp:sp modelId="{D063CD7F-0C25-49C1-BD3A-2F2528790425}">
      <dsp:nvSpPr>
        <dsp:cNvPr id="0" name=""/>
        <dsp:cNvSpPr/>
      </dsp:nvSpPr>
      <dsp:spPr>
        <a:xfrm>
          <a:off x="1463784" y="2492548"/>
          <a:ext cx="3879668" cy="23042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3124" rIns="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Designer starts with nothing (blank) and builds an architecture from familiar components</a:t>
          </a:r>
        </a:p>
      </dsp:txBody>
      <dsp:txXfrm>
        <a:off x="1463784" y="2492548"/>
        <a:ext cx="3879668" cy="2304287"/>
      </dsp:txXfrm>
    </dsp:sp>
    <dsp:sp modelId="{DDF7880F-F421-4314-AFDB-BD59485779C8}">
      <dsp:nvSpPr>
        <dsp:cNvPr id="0" name=""/>
        <dsp:cNvSpPr/>
      </dsp:nvSpPr>
      <dsp:spPr>
        <a:xfrm>
          <a:off x="5931288" y="3244968"/>
          <a:ext cx="4585062" cy="23042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3124" rIns="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Designer starts with the system and applies constraints to elements of the system</a:t>
          </a:r>
        </a:p>
      </dsp:txBody>
      <dsp:txXfrm>
        <a:off x="5931288" y="3244968"/>
        <a:ext cx="4585062" cy="23042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7ACF9-542D-4AD0-8C90-58EE4503C744}">
      <dsp:nvSpPr>
        <dsp:cNvPr id="0" name=""/>
        <dsp:cNvSpPr/>
      </dsp:nvSpPr>
      <dsp:spPr>
        <a:xfrm>
          <a:off x="-5116992" y="-783865"/>
          <a:ext cx="6093694" cy="6093694"/>
        </a:xfrm>
        <a:prstGeom prst="blockArc">
          <a:avLst>
            <a:gd name="adj1" fmla="val 18900000"/>
            <a:gd name="adj2" fmla="val 2700000"/>
            <a:gd name="adj3" fmla="val 35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2B895-E01C-4524-9A64-706D39B5AD8E}">
      <dsp:nvSpPr>
        <dsp:cNvPr id="0" name=""/>
        <dsp:cNvSpPr/>
      </dsp:nvSpPr>
      <dsp:spPr>
        <a:xfrm>
          <a:off x="427226" y="282782"/>
          <a:ext cx="10483090" cy="565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Understand HTTP</a:t>
          </a:r>
        </a:p>
      </dsp:txBody>
      <dsp:txXfrm>
        <a:off x="427226" y="282782"/>
        <a:ext cx="10483090" cy="565926"/>
      </dsp:txXfrm>
    </dsp:sp>
    <dsp:sp modelId="{2572BC77-BB57-4FC2-8CCF-5A959AE9D81D}">
      <dsp:nvSpPr>
        <dsp:cNvPr id="0" name=""/>
        <dsp:cNvSpPr/>
      </dsp:nvSpPr>
      <dsp:spPr>
        <a:xfrm>
          <a:off x="73522" y="212041"/>
          <a:ext cx="707408" cy="707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05A86-32DF-442F-BF32-C6427E6B5279}">
      <dsp:nvSpPr>
        <dsp:cNvPr id="0" name=""/>
        <dsp:cNvSpPr/>
      </dsp:nvSpPr>
      <dsp:spPr>
        <a:xfrm>
          <a:off x="832752" y="1131400"/>
          <a:ext cx="10077564" cy="565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Learn how to use HTTP Verbs</a:t>
          </a:r>
        </a:p>
      </dsp:txBody>
      <dsp:txXfrm>
        <a:off x="832752" y="1131400"/>
        <a:ext cx="10077564" cy="565926"/>
      </dsp:txXfrm>
    </dsp:sp>
    <dsp:sp modelId="{7F904D1D-20B3-4CDC-9403-8B0E7E9BCB19}">
      <dsp:nvSpPr>
        <dsp:cNvPr id="0" name=""/>
        <dsp:cNvSpPr/>
      </dsp:nvSpPr>
      <dsp:spPr>
        <a:xfrm>
          <a:off x="479048" y="1060659"/>
          <a:ext cx="707408" cy="707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F9F6D-E5E1-45DC-AB20-24069CB2CF5E}">
      <dsp:nvSpPr>
        <dsp:cNvPr id="0" name=""/>
        <dsp:cNvSpPr/>
      </dsp:nvSpPr>
      <dsp:spPr>
        <a:xfrm>
          <a:off x="957216" y="1980018"/>
          <a:ext cx="9953100" cy="565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Learn how to use Response Codes</a:t>
          </a:r>
        </a:p>
      </dsp:txBody>
      <dsp:txXfrm>
        <a:off x="957216" y="1980018"/>
        <a:ext cx="9953100" cy="565926"/>
      </dsp:txXfrm>
    </dsp:sp>
    <dsp:sp modelId="{45D39F29-2FE3-4794-AE93-60BCAB61DE4A}">
      <dsp:nvSpPr>
        <dsp:cNvPr id="0" name=""/>
        <dsp:cNvSpPr/>
      </dsp:nvSpPr>
      <dsp:spPr>
        <a:xfrm>
          <a:off x="603512" y="1909277"/>
          <a:ext cx="707408" cy="707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902E6-C5D5-45A8-92A3-8AB31D60BCE9}">
      <dsp:nvSpPr>
        <dsp:cNvPr id="0" name=""/>
        <dsp:cNvSpPr/>
      </dsp:nvSpPr>
      <dsp:spPr>
        <a:xfrm>
          <a:off x="832752" y="2828636"/>
          <a:ext cx="10077564" cy="565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Understand REST</a:t>
          </a:r>
        </a:p>
      </dsp:txBody>
      <dsp:txXfrm>
        <a:off x="832752" y="2828636"/>
        <a:ext cx="10077564" cy="565926"/>
      </dsp:txXfrm>
    </dsp:sp>
    <dsp:sp modelId="{0195ED0D-5B53-4EDC-A38D-9F32879ACBD0}">
      <dsp:nvSpPr>
        <dsp:cNvPr id="0" name=""/>
        <dsp:cNvSpPr/>
      </dsp:nvSpPr>
      <dsp:spPr>
        <a:xfrm>
          <a:off x="479048" y="2757895"/>
          <a:ext cx="707408" cy="707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76615-13EA-42F5-8AF3-71FA7B6A5868}">
      <dsp:nvSpPr>
        <dsp:cNvPr id="0" name=""/>
        <dsp:cNvSpPr/>
      </dsp:nvSpPr>
      <dsp:spPr>
        <a:xfrm>
          <a:off x="427226" y="3677254"/>
          <a:ext cx="10483090" cy="565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04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Learn how to test RESTful APIs</a:t>
          </a:r>
        </a:p>
      </dsp:txBody>
      <dsp:txXfrm>
        <a:off x="427226" y="3677254"/>
        <a:ext cx="10483090" cy="565926"/>
      </dsp:txXfrm>
    </dsp:sp>
    <dsp:sp modelId="{1BE9995F-CC57-4EBD-AB6F-19F4258F7F64}">
      <dsp:nvSpPr>
        <dsp:cNvPr id="0" name=""/>
        <dsp:cNvSpPr/>
      </dsp:nvSpPr>
      <dsp:spPr>
        <a:xfrm>
          <a:off x="73522" y="3606513"/>
          <a:ext cx="707408" cy="707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B9B81-8DAE-4742-89C9-0D01F33AE55F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8B2AE-A897-4E3F-832B-59AB5742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4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CA5A7-B492-48DE-AC04-28E27A2EEFEF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716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OK</a:t>
            </a:r>
          </a:p>
          <a:p>
            <a:r>
              <a:rPr lang="en-US" dirty="0"/>
              <a:t>201 Created</a:t>
            </a:r>
          </a:p>
          <a:p>
            <a:r>
              <a:rPr lang="en-US" dirty="0"/>
              <a:t>202 Accepted</a:t>
            </a:r>
          </a:p>
          <a:p>
            <a:r>
              <a:rPr lang="en-US" dirty="0"/>
              <a:t>204 No Content</a:t>
            </a:r>
          </a:p>
          <a:p>
            <a:endParaRPr lang="en-US" dirty="0"/>
          </a:p>
          <a:p>
            <a:r>
              <a:rPr lang="en-US" dirty="0"/>
              <a:t>301 Moved Permanently</a:t>
            </a:r>
          </a:p>
          <a:p>
            <a:r>
              <a:rPr lang="en-US" dirty="0"/>
              <a:t>304 Not Modified</a:t>
            </a:r>
          </a:p>
          <a:p>
            <a:r>
              <a:rPr lang="en-US" dirty="0"/>
              <a:t>307 Temporary Redirect</a:t>
            </a:r>
          </a:p>
          <a:p>
            <a:r>
              <a:rPr lang="en-US" dirty="0"/>
              <a:t>308 Permanent Redirect</a:t>
            </a:r>
          </a:p>
          <a:p>
            <a:endParaRPr lang="en-US" dirty="0"/>
          </a:p>
          <a:p>
            <a:r>
              <a:rPr lang="en-US" dirty="0"/>
              <a:t>400 Bad Request</a:t>
            </a:r>
          </a:p>
          <a:p>
            <a:r>
              <a:rPr lang="en-US" dirty="0"/>
              <a:t>401 Unauthorized</a:t>
            </a:r>
          </a:p>
          <a:p>
            <a:r>
              <a:rPr lang="en-US" dirty="0"/>
              <a:t>403 Forbidden</a:t>
            </a:r>
          </a:p>
          <a:p>
            <a:r>
              <a:rPr lang="en-US" dirty="0"/>
              <a:t>404 Not Found</a:t>
            </a:r>
          </a:p>
          <a:p>
            <a:r>
              <a:rPr lang="en-US" dirty="0"/>
              <a:t>405 Method Not Allowed</a:t>
            </a:r>
          </a:p>
          <a:p>
            <a:r>
              <a:rPr lang="en-US" dirty="0"/>
              <a:t>407 Proxy Authentication Required</a:t>
            </a:r>
          </a:p>
          <a:p>
            <a:endParaRPr lang="en-US" dirty="0"/>
          </a:p>
          <a:p>
            <a:r>
              <a:rPr lang="en-US" dirty="0"/>
              <a:t>500 Internal Server Error</a:t>
            </a:r>
          </a:p>
          <a:p>
            <a:r>
              <a:rPr lang="en-US" dirty="0"/>
              <a:t>501 Not Implemented</a:t>
            </a:r>
          </a:p>
          <a:p>
            <a:r>
              <a:rPr lang="en-US" dirty="0"/>
              <a:t>503 Service Unavailable</a:t>
            </a:r>
          </a:p>
          <a:p>
            <a:r>
              <a:rPr lang="en-US" dirty="0"/>
              <a:t>504 Gateway Timeout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8B2AE-A897-4E3F-832B-59AB5742E2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6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1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7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0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1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75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06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3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30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9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05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97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4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31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2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2C29E-22CE-4D66-A0E9-2C0E7A158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79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796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72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235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19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14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84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33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491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708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404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219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83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154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226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406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9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97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6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630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08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952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604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860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09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78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241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8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55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843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585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217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816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844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255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552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244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5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46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341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99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272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871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924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488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471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994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5131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3D8-69C7-4A21-9CFE-F00D654F2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8E030-02D8-4B1A-A517-3CE3D4723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85826-E5EC-4789-9E98-6C45156F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535B2-053C-47FC-9B16-749BBA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5DB1-CDEB-42EB-B1AC-FE0EA702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671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8D8-D955-4DC4-A3F0-36DA8B29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4478-5380-4D2B-B1BF-42AF877F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68060-8A32-4BEF-8BF6-AEE48673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FDFA-F515-486F-A3D9-28089DC8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59-A7EE-4506-8400-5F7DB9AD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46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59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5AE6-B798-4B16-8668-CA740D5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8ED67-BC22-466C-81DE-E0AD1DE17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FE0CA-1418-43A7-B4C7-D9733FE3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AF561-E0DE-43CF-93C2-B01A8ABE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B38E-A400-4653-954C-C4ECAE06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94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099F-6A3D-4E00-B651-137BB9B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1006-728E-4708-9155-5D8C04379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AC94D-E5D6-4576-8DF7-E8282BF0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5CC94-79FB-4F12-9773-9D0CC03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06F9E-CB9F-4104-9017-5C626E3A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8F03-7F1F-4B48-95A7-6892297E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188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C259-326A-4166-8D67-56246E50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4B2A-6F25-4B16-9177-561E3CBE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5812-D158-4391-8E0B-67FCCA126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DA270-EF99-43FB-9875-A610D828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36EDA-2EFC-4D89-B777-1303490A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064BC-0008-49A1-BBAB-84451A06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1919D-D89E-4C1B-8AD6-F212EAAC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4CCDFE-3B92-4ED2-A08C-E1663ECA0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48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4E71-D664-494E-969E-EADCD4AE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5F077-E67B-4BEE-B96B-24531A78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E3EF2-CA23-45DF-9D4F-E2BA2807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1C156-D673-4528-965E-B24C1604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357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E0EF0-6978-449F-9583-435AABE0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C931-1881-4BA2-869B-A4B39AD0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1456-0BE4-4C0D-8465-6BDB231D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176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56A7-7AD4-44B8-9463-A9589DE7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01B5-DB34-44CE-A9F2-F1F8146E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DB43-DF52-4566-95D3-D3C5AD85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59524-646C-4534-9641-DF65E347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07367-64A9-40B3-8173-FF883C5D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11FD3-A2DB-4B93-BDFC-EF40DE89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98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B429-8224-4913-A182-EA3F316A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6187E-DACA-464D-BEE5-873D2704E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21A5B-502E-4284-98A2-5C678298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FF0AB-2CE5-44B6-9695-214FA95DD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D8DB4-1EFE-4E3C-BD89-14B0C071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AFFE3-682F-4151-84C6-DC26F8EE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67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4D04B-3AEE-468E-86C9-4E2BEFC5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27E06-4638-4B71-9D68-9F7C8641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B4BB-C8CE-4EA5-8F23-3C61AC81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807C3-6B09-4045-A013-D401CD65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82E9-1CF5-4410-808E-35CFBC4D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945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8487-1F8A-4344-A3C1-F021F9A26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0988E-75BA-449D-B3FA-6A8AFDBC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1E5E3-E1D8-47D4-81B2-23EDB92C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8FE10-1B8D-46FE-9977-2FE6708C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DF6A2-3DD1-4827-9099-EB3ACB9C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41645-BEF5-4E76-B170-273229BA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867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641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41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2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3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8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3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2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29C3C-16F5-4969-AAC6-F268B99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1C094-F956-400F-9FF1-6C572265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3986-A4E8-4DD7-BA4F-890376B09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59A1-E542-4BB7-9A6F-9E9F9FBC07F6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45DC8-5EDA-4B4A-A701-AB1F9812E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FD6F-658D-4B5D-932D-77703C482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B67F3-0201-4BC4-91F5-9C3905420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7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3" Type="http://schemas.openxmlformats.org/officeDocument/2006/relationships/diagramData" Target="../diagrams/data4.xml"/><Relationship Id="rId21" Type="http://schemas.openxmlformats.org/officeDocument/2006/relationships/diagramColors" Target="../diagrams/colors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7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globallyspotted.com/wp-content/uploads/2016/06/GlobalSpottersNetwork.jpg">
            <a:extLst>
              <a:ext uri="{FF2B5EF4-FFF2-40B4-BE49-F238E27FC236}">
                <a16:creationId xmlns:a16="http://schemas.microsoft.com/office/drawing/2014/main" id="{7CD19418-6967-47DA-9D16-1B39CF72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625333"/>
            <a:ext cx="12192549" cy="7669163"/>
          </a:xfrm>
          <a:prstGeom prst="rect">
            <a:avLst/>
          </a:prstGeom>
          <a:blipFill>
            <a:blip r:embed="rId4">
              <a:alphaModFix amt="30000"/>
            </a:blip>
            <a:tile tx="0" ty="0" sx="100000" sy="100000" flip="none" algn="tl"/>
          </a:blipFill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12087" y="2665616"/>
            <a:ext cx="11828207" cy="900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002060"/>
                </a:solidFill>
                <a:latin typeface="Abel" panose="02000506030000020004" pitchFamily="2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Learning the Language of HTTP for Better Data Experience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65077" y="5919140"/>
            <a:ext cx="2860270" cy="463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10" dirty="0">
                <a:solidFill>
                  <a:srgbClr val="312D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CHRIS WOODRUFF</a:t>
            </a:r>
            <a:endParaRPr lang="bg-BG" sz="2410" dirty="0">
              <a:solidFill>
                <a:srgbClr val="312D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ontent Placeholder 107"/>
          <p:cNvSpPr>
            <a:spLocks noGrp="1"/>
          </p:cNvSpPr>
          <p:nvPr>
            <p:ph sz="half" idx="4294967295"/>
          </p:nvPr>
        </p:nvSpPr>
        <p:spPr>
          <a:xfrm>
            <a:off x="4273550" y="1600200"/>
            <a:ext cx="7918450" cy="4525963"/>
          </a:xfrm>
        </p:spPr>
        <p:txBody>
          <a:bodyPr>
            <a:normAutofit/>
          </a:bodyPr>
          <a:lstStyle/>
          <a:p>
            <a:r>
              <a:rPr lang="en-US" sz="4000" dirty="0"/>
              <a:t>HTTP Methods or Verbs</a:t>
            </a:r>
          </a:p>
          <a:p>
            <a:r>
              <a:rPr lang="en-US" sz="4000" dirty="0"/>
              <a:t>Request Header</a:t>
            </a:r>
          </a:p>
          <a:p>
            <a:r>
              <a:rPr lang="en-US" sz="4000" dirty="0"/>
              <a:t>Request Body</a:t>
            </a:r>
          </a:p>
          <a:p>
            <a:r>
              <a:rPr lang="en-US" sz="4000" dirty="0"/>
              <a:t>Response Codes</a:t>
            </a:r>
          </a:p>
          <a:p>
            <a:r>
              <a:rPr lang="en-US" sz="4000" dirty="0"/>
              <a:t>Response Header</a:t>
            </a:r>
          </a:p>
          <a:p>
            <a:r>
              <a:rPr lang="en-US" sz="4000" dirty="0"/>
              <a:t>Response Body</a:t>
            </a:r>
          </a:p>
        </p:txBody>
      </p:sp>
      <p:sp>
        <p:nvSpPr>
          <p:cNvPr id="106" name="Title 105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1812588" cy="1143000"/>
          </a:xfrm>
        </p:spPr>
        <p:txBody>
          <a:bodyPr>
            <a:normAutofit/>
          </a:bodyPr>
          <a:lstStyle/>
          <a:p>
            <a:r>
              <a:rPr lang="en-US" dirty="0"/>
              <a:t>What you need to know about HTTP</a:t>
            </a: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flipH="1">
            <a:off x="1573987" y="5562539"/>
            <a:ext cx="707658" cy="15224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1">
              <a:solidFill>
                <a:prstClr val="black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 flipH="1">
            <a:off x="1388507" y="5216370"/>
            <a:ext cx="1078618" cy="314437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 flipH="1">
            <a:off x="1687238" y="5746515"/>
            <a:ext cx="481157" cy="102714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841259" y="4608820"/>
            <a:ext cx="140761" cy="416000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1881477" y="4534669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1868909" y="4581171"/>
            <a:ext cx="120652" cy="116882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1860112" y="5009738"/>
            <a:ext cx="36447" cy="60326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987047" y="4607563"/>
            <a:ext cx="139505" cy="416000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2026008" y="4530899"/>
            <a:ext cx="110598" cy="128193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2014697" y="4579914"/>
            <a:ext cx="120652" cy="115625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2005900" y="5005968"/>
            <a:ext cx="36447" cy="60326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2113984" y="4610077"/>
            <a:ext cx="32677" cy="211142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36198" y="4544723"/>
            <a:ext cx="647250" cy="491407"/>
            <a:chOff x="7170738" y="4168775"/>
            <a:chExt cx="817563" cy="620713"/>
          </a:xfrm>
          <a:solidFill>
            <a:schemeClr val="accent6"/>
          </a:solidFill>
        </p:grpSpPr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25" name="Freeform 20"/>
          <p:cNvSpPr>
            <a:spLocks noEditPoints="1"/>
          </p:cNvSpPr>
          <p:nvPr/>
        </p:nvSpPr>
        <p:spPr bwMode="auto">
          <a:xfrm>
            <a:off x="609600" y="2835482"/>
            <a:ext cx="378296" cy="398404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6" name="Oval 21"/>
          <p:cNvSpPr>
            <a:spLocks noChangeArrowheads="1"/>
          </p:cNvSpPr>
          <p:nvPr/>
        </p:nvSpPr>
        <p:spPr bwMode="auto">
          <a:xfrm>
            <a:off x="3023904" y="2742480"/>
            <a:ext cx="111855" cy="111855"/>
          </a:xfrm>
          <a:prstGeom prst="ellipse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7" name="Freeform 22"/>
          <p:cNvSpPr>
            <a:spLocks/>
          </p:cNvSpPr>
          <p:nvPr/>
        </p:nvSpPr>
        <p:spPr bwMode="auto">
          <a:xfrm>
            <a:off x="3064121" y="2825428"/>
            <a:ext cx="175951" cy="366984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8" name="Freeform 23"/>
          <p:cNvSpPr>
            <a:spLocks/>
          </p:cNvSpPr>
          <p:nvPr/>
        </p:nvSpPr>
        <p:spPr bwMode="auto">
          <a:xfrm>
            <a:off x="2909535" y="2825428"/>
            <a:ext cx="188519" cy="361957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29" name="Freeform 24"/>
          <p:cNvSpPr>
            <a:spLocks/>
          </p:cNvSpPr>
          <p:nvPr/>
        </p:nvSpPr>
        <p:spPr bwMode="auto">
          <a:xfrm>
            <a:off x="3074176" y="2702262"/>
            <a:ext cx="20109" cy="62840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0" name="Freeform 25"/>
          <p:cNvSpPr>
            <a:spLocks noEditPoints="1"/>
          </p:cNvSpPr>
          <p:nvPr/>
        </p:nvSpPr>
        <p:spPr bwMode="auto">
          <a:xfrm>
            <a:off x="2174310" y="2432052"/>
            <a:ext cx="178465" cy="482609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1" name="Freeform 26"/>
          <p:cNvSpPr>
            <a:spLocks noEditPoints="1"/>
          </p:cNvSpPr>
          <p:nvPr/>
        </p:nvSpPr>
        <p:spPr bwMode="auto">
          <a:xfrm>
            <a:off x="2020981" y="2584123"/>
            <a:ext cx="483867" cy="17720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2" name="Freeform 27"/>
          <p:cNvSpPr>
            <a:spLocks noEditPoints="1"/>
          </p:cNvSpPr>
          <p:nvPr/>
        </p:nvSpPr>
        <p:spPr bwMode="auto">
          <a:xfrm>
            <a:off x="2057428" y="2474783"/>
            <a:ext cx="410972" cy="394634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3" name="Freeform 28"/>
          <p:cNvSpPr>
            <a:spLocks noEditPoints="1"/>
          </p:cNvSpPr>
          <p:nvPr/>
        </p:nvSpPr>
        <p:spPr bwMode="auto">
          <a:xfrm>
            <a:off x="2057428" y="2474783"/>
            <a:ext cx="410972" cy="394634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4" name="Oval 29"/>
          <p:cNvSpPr>
            <a:spLocks noChangeArrowheads="1"/>
          </p:cNvSpPr>
          <p:nvPr/>
        </p:nvSpPr>
        <p:spPr bwMode="auto">
          <a:xfrm>
            <a:off x="2227096" y="2635652"/>
            <a:ext cx="74151" cy="74151"/>
          </a:xfrm>
          <a:prstGeom prst="ellipse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5" name="Freeform 30"/>
          <p:cNvSpPr>
            <a:spLocks noEditPoints="1"/>
          </p:cNvSpPr>
          <p:nvPr/>
        </p:nvSpPr>
        <p:spPr bwMode="auto">
          <a:xfrm>
            <a:off x="2796423" y="2295061"/>
            <a:ext cx="203601" cy="385836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6" name="Rectangle 31"/>
          <p:cNvSpPr>
            <a:spLocks noChangeArrowheads="1"/>
          </p:cNvSpPr>
          <p:nvPr/>
        </p:nvSpPr>
        <p:spPr bwMode="auto">
          <a:xfrm>
            <a:off x="2694623" y="2293804"/>
            <a:ext cx="51529" cy="375782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37" name="Freeform 32"/>
          <p:cNvSpPr>
            <a:spLocks noEditPoints="1"/>
          </p:cNvSpPr>
          <p:nvPr/>
        </p:nvSpPr>
        <p:spPr bwMode="auto">
          <a:xfrm>
            <a:off x="1025600" y="4186537"/>
            <a:ext cx="444905" cy="325510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276110" y="4512047"/>
            <a:ext cx="402175" cy="517799"/>
            <a:chOff x="8610600" y="4127500"/>
            <a:chExt cx="508001" cy="654050"/>
          </a:xfrm>
          <a:solidFill>
            <a:schemeClr val="accent6"/>
          </a:solidFill>
        </p:grpSpPr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3" name="Freeform 37"/>
            <p:cNvSpPr>
              <a:spLocks/>
            </p:cNvSpPr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5" name="Freeform 39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47" name="Freeform 41"/>
          <p:cNvSpPr>
            <a:spLocks noEditPoints="1"/>
          </p:cNvSpPr>
          <p:nvPr/>
        </p:nvSpPr>
        <p:spPr bwMode="auto">
          <a:xfrm>
            <a:off x="2609161" y="3989220"/>
            <a:ext cx="339335" cy="309172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48" name="Freeform 42"/>
          <p:cNvSpPr>
            <a:spLocks/>
          </p:cNvSpPr>
          <p:nvPr/>
        </p:nvSpPr>
        <p:spPr bwMode="auto">
          <a:xfrm>
            <a:off x="2697137" y="4274513"/>
            <a:ext cx="72894" cy="157100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49" name="Freeform 43"/>
          <p:cNvSpPr>
            <a:spLocks/>
          </p:cNvSpPr>
          <p:nvPr/>
        </p:nvSpPr>
        <p:spPr bwMode="auto">
          <a:xfrm>
            <a:off x="2666974" y="4322271"/>
            <a:ext cx="103057" cy="212399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0" name="Freeform 44"/>
          <p:cNvSpPr>
            <a:spLocks/>
          </p:cNvSpPr>
          <p:nvPr/>
        </p:nvSpPr>
        <p:spPr bwMode="auto">
          <a:xfrm>
            <a:off x="1725634" y="1943158"/>
            <a:ext cx="414742" cy="379552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1" name="Freeform 45"/>
          <p:cNvSpPr>
            <a:spLocks noEditPoints="1"/>
          </p:cNvSpPr>
          <p:nvPr/>
        </p:nvSpPr>
        <p:spPr bwMode="auto">
          <a:xfrm>
            <a:off x="1602468" y="4049546"/>
            <a:ext cx="505232" cy="418513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2" name="Freeform 46"/>
          <p:cNvSpPr>
            <a:spLocks noEditPoints="1"/>
          </p:cNvSpPr>
          <p:nvPr/>
        </p:nvSpPr>
        <p:spPr bwMode="auto">
          <a:xfrm>
            <a:off x="2496050" y="3216292"/>
            <a:ext cx="648506" cy="756591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3" name="Freeform 47"/>
          <p:cNvSpPr>
            <a:spLocks noEditPoints="1"/>
          </p:cNvSpPr>
          <p:nvPr/>
        </p:nvSpPr>
        <p:spPr bwMode="auto">
          <a:xfrm>
            <a:off x="2987456" y="3437488"/>
            <a:ext cx="280266" cy="550476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4" name="Freeform 48"/>
          <p:cNvSpPr>
            <a:spLocks noEditPoints="1"/>
          </p:cNvSpPr>
          <p:nvPr/>
        </p:nvSpPr>
        <p:spPr bwMode="auto">
          <a:xfrm>
            <a:off x="2009670" y="3507868"/>
            <a:ext cx="458731" cy="458731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55" name="Freeform 49"/>
          <p:cNvSpPr>
            <a:spLocks/>
          </p:cNvSpPr>
          <p:nvPr/>
        </p:nvSpPr>
        <p:spPr bwMode="auto">
          <a:xfrm>
            <a:off x="2093875" y="3653656"/>
            <a:ext cx="228737" cy="120652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193162" y="4098562"/>
            <a:ext cx="359443" cy="341848"/>
            <a:chOff x="8505825" y="3605213"/>
            <a:chExt cx="454025" cy="431800"/>
          </a:xfrm>
        </p:grpSpPr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8709025" y="3605213"/>
              <a:ext cx="123825" cy="15716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59" name="Freeform 52"/>
          <p:cNvSpPr>
            <a:spLocks/>
          </p:cNvSpPr>
          <p:nvPr/>
        </p:nvSpPr>
        <p:spPr bwMode="auto">
          <a:xfrm>
            <a:off x="1084669" y="2063810"/>
            <a:ext cx="537908" cy="437365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0" name="Freeform 53"/>
          <p:cNvSpPr>
            <a:spLocks/>
          </p:cNvSpPr>
          <p:nvPr/>
        </p:nvSpPr>
        <p:spPr bwMode="auto">
          <a:xfrm>
            <a:off x="1493127" y="2039932"/>
            <a:ext cx="148302" cy="203601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1" name="Freeform 54"/>
          <p:cNvSpPr>
            <a:spLocks/>
          </p:cNvSpPr>
          <p:nvPr/>
        </p:nvSpPr>
        <p:spPr bwMode="auto">
          <a:xfrm>
            <a:off x="1155049" y="2179435"/>
            <a:ext cx="407202" cy="266441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2" name="Freeform 55"/>
          <p:cNvSpPr>
            <a:spLocks noEditPoints="1"/>
          </p:cNvSpPr>
          <p:nvPr/>
        </p:nvSpPr>
        <p:spPr bwMode="auto">
          <a:xfrm>
            <a:off x="823255" y="2413199"/>
            <a:ext cx="235021" cy="412229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3" name="Freeform 56"/>
          <p:cNvSpPr>
            <a:spLocks noEditPoints="1"/>
          </p:cNvSpPr>
          <p:nvPr/>
        </p:nvSpPr>
        <p:spPr bwMode="auto">
          <a:xfrm>
            <a:off x="609600" y="3276618"/>
            <a:ext cx="439878" cy="478839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4" name="Freeform 57"/>
          <p:cNvSpPr>
            <a:spLocks noEditPoints="1"/>
          </p:cNvSpPr>
          <p:nvPr/>
        </p:nvSpPr>
        <p:spPr bwMode="auto">
          <a:xfrm>
            <a:off x="2232123" y="2038674"/>
            <a:ext cx="418513" cy="410972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5" name="Freeform 58"/>
          <p:cNvSpPr>
            <a:spLocks noEditPoints="1"/>
          </p:cNvSpPr>
          <p:nvPr/>
        </p:nvSpPr>
        <p:spPr bwMode="auto">
          <a:xfrm>
            <a:off x="753730" y="3753160"/>
            <a:ext cx="407202" cy="412229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6" name="Rectangle 59"/>
          <p:cNvSpPr>
            <a:spLocks noChangeArrowheads="1"/>
          </p:cNvSpPr>
          <p:nvPr/>
        </p:nvSpPr>
        <p:spPr bwMode="auto">
          <a:xfrm>
            <a:off x="2333923" y="3362080"/>
            <a:ext cx="496434" cy="2513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7" name="Rectangle 60"/>
          <p:cNvSpPr>
            <a:spLocks noChangeArrowheads="1"/>
          </p:cNvSpPr>
          <p:nvPr/>
        </p:nvSpPr>
        <p:spPr bwMode="auto">
          <a:xfrm>
            <a:off x="2354032" y="3311808"/>
            <a:ext cx="456217" cy="2513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8" name="Rectangle 61"/>
          <p:cNvSpPr>
            <a:spLocks noChangeArrowheads="1"/>
          </p:cNvSpPr>
          <p:nvPr/>
        </p:nvSpPr>
        <p:spPr bwMode="auto">
          <a:xfrm>
            <a:off x="2533754" y="3260279"/>
            <a:ext cx="96774" cy="2513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69" name="Rectangle 62"/>
          <p:cNvSpPr>
            <a:spLocks noChangeArrowheads="1"/>
          </p:cNvSpPr>
          <p:nvPr/>
        </p:nvSpPr>
        <p:spPr bwMode="auto">
          <a:xfrm>
            <a:off x="2551349" y="3075531"/>
            <a:ext cx="61583" cy="201087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0" name="Rectangle 63"/>
          <p:cNvSpPr>
            <a:spLocks noChangeArrowheads="1"/>
          </p:cNvSpPr>
          <p:nvPr/>
        </p:nvSpPr>
        <p:spPr bwMode="auto">
          <a:xfrm>
            <a:off x="2533754" y="3065476"/>
            <a:ext cx="96774" cy="2513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1" name="Rectangle 64"/>
          <p:cNvSpPr>
            <a:spLocks noChangeArrowheads="1"/>
          </p:cNvSpPr>
          <p:nvPr/>
        </p:nvSpPr>
        <p:spPr bwMode="auto">
          <a:xfrm>
            <a:off x="2680798" y="3260279"/>
            <a:ext cx="94260" cy="2513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2" name="Rectangle 65"/>
          <p:cNvSpPr>
            <a:spLocks noChangeArrowheads="1"/>
          </p:cNvSpPr>
          <p:nvPr/>
        </p:nvSpPr>
        <p:spPr bwMode="auto">
          <a:xfrm>
            <a:off x="2697137" y="3075531"/>
            <a:ext cx="60326" cy="201087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3" name="Rectangle 66"/>
          <p:cNvSpPr>
            <a:spLocks noChangeArrowheads="1"/>
          </p:cNvSpPr>
          <p:nvPr/>
        </p:nvSpPr>
        <p:spPr bwMode="auto">
          <a:xfrm>
            <a:off x="2680798" y="3065476"/>
            <a:ext cx="94260" cy="2513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4" name="Rectangle 67"/>
          <p:cNvSpPr>
            <a:spLocks noChangeArrowheads="1"/>
          </p:cNvSpPr>
          <p:nvPr/>
        </p:nvSpPr>
        <p:spPr bwMode="auto">
          <a:xfrm>
            <a:off x="2389222" y="3260279"/>
            <a:ext cx="96774" cy="2513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5" name="Rectangle 68"/>
          <p:cNvSpPr>
            <a:spLocks noChangeArrowheads="1"/>
          </p:cNvSpPr>
          <p:nvPr/>
        </p:nvSpPr>
        <p:spPr bwMode="auto">
          <a:xfrm>
            <a:off x="2405561" y="3075531"/>
            <a:ext cx="62840" cy="201087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6" name="Rectangle 69"/>
          <p:cNvSpPr>
            <a:spLocks noChangeArrowheads="1"/>
          </p:cNvSpPr>
          <p:nvPr/>
        </p:nvSpPr>
        <p:spPr bwMode="auto">
          <a:xfrm>
            <a:off x="2389222" y="3065476"/>
            <a:ext cx="96774" cy="2513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7" name="Rectangle 70"/>
          <p:cNvSpPr>
            <a:spLocks noChangeArrowheads="1"/>
          </p:cNvSpPr>
          <p:nvPr/>
        </p:nvSpPr>
        <p:spPr bwMode="auto">
          <a:xfrm>
            <a:off x="2354032" y="3010177"/>
            <a:ext cx="456217" cy="25136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8" name="Freeform 71"/>
          <p:cNvSpPr>
            <a:spLocks/>
          </p:cNvSpPr>
          <p:nvPr/>
        </p:nvSpPr>
        <p:spPr bwMode="auto">
          <a:xfrm>
            <a:off x="2354032" y="2864389"/>
            <a:ext cx="456217" cy="145788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79" name="Freeform 72"/>
          <p:cNvSpPr>
            <a:spLocks noEditPoints="1"/>
          </p:cNvSpPr>
          <p:nvPr/>
        </p:nvSpPr>
        <p:spPr bwMode="auto">
          <a:xfrm>
            <a:off x="1099750" y="2996352"/>
            <a:ext cx="633425" cy="413486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0" name="Freeform 73"/>
          <p:cNvSpPr>
            <a:spLocks noEditPoints="1"/>
          </p:cNvSpPr>
          <p:nvPr/>
        </p:nvSpPr>
        <p:spPr bwMode="auto">
          <a:xfrm>
            <a:off x="2497306" y="3450055"/>
            <a:ext cx="148302" cy="258900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1" name="Freeform 74"/>
          <p:cNvSpPr>
            <a:spLocks noEditPoints="1"/>
          </p:cNvSpPr>
          <p:nvPr/>
        </p:nvSpPr>
        <p:spPr bwMode="auto">
          <a:xfrm>
            <a:off x="1202807" y="2562758"/>
            <a:ext cx="297861" cy="364471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2" name="Freeform 75"/>
          <p:cNvSpPr>
            <a:spLocks noEditPoints="1"/>
          </p:cNvSpPr>
          <p:nvPr/>
        </p:nvSpPr>
        <p:spPr bwMode="auto">
          <a:xfrm>
            <a:off x="1775906" y="2946080"/>
            <a:ext cx="451190" cy="452446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3" name="Freeform 76"/>
          <p:cNvSpPr>
            <a:spLocks noEditPoints="1"/>
          </p:cNvSpPr>
          <p:nvPr/>
        </p:nvSpPr>
        <p:spPr bwMode="auto">
          <a:xfrm>
            <a:off x="1325973" y="3529233"/>
            <a:ext cx="509002" cy="385836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4" name="Freeform 77"/>
          <p:cNvSpPr>
            <a:spLocks/>
          </p:cNvSpPr>
          <p:nvPr/>
        </p:nvSpPr>
        <p:spPr bwMode="auto">
          <a:xfrm>
            <a:off x="1548426" y="2963675"/>
            <a:ext cx="169668" cy="126937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5" name="Freeform 78"/>
          <p:cNvSpPr>
            <a:spLocks/>
          </p:cNvSpPr>
          <p:nvPr/>
        </p:nvSpPr>
        <p:spPr bwMode="auto">
          <a:xfrm>
            <a:off x="1623834" y="2930999"/>
            <a:ext cx="46502" cy="57813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6" name="Freeform 79"/>
          <p:cNvSpPr>
            <a:spLocks noEditPoints="1"/>
          </p:cNvSpPr>
          <p:nvPr/>
        </p:nvSpPr>
        <p:spPr bwMode="auto">
          <a:xfrm>
            <a:off x="1359907" y="3989220"/>
            <a:ext cx="178465" cy="247589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7" name="Freeform 80"/>
          <p:cNvSpPr>
            <a:spLocks noEditPoints="1"/>
          </p:cNvSpPr>
          <p:nvPr/>
        </p:nvSpPr>
        <p:spPr bwMode="auto">
          <a:xfrm>
            <a:off x="2731070" y="2719857"/>
            <a:ext cx="223710" cy="245075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8" name="Freeform 81"/>
          <p:cNvSpPr>
            <a:spLocks noEditPoints="1"/>
          </p:cNvSpPr>
          <p:nvPr/>
        </p:nvSpPr>
        <p:spPr bwMode="auto">
          <a:xfrm>
            <a:off x="1612522" y="2390577"/>
            <a:ext cx="338078" cy="486380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7F8C8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89" name="Freeform 82"/>
          <p:cNvSpPr>
            <a:spLocks noEditPoints="1"/>
          </p:cNvSpPr>
          <p:nvPr/>
        </p:nvSpPr>
        <p:spPr bwMode="auto">
          <a:xfrm>
            <a:off x="1491870" y="2321454"/>
            <a:ext cx="194804" cy="172181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0" name="Freeform 83"/>
          <p:cNvSpPr>
            <a:spLocks/>
          </p:cNvSpPr>
          <p:nvPr/>
        </p:nvSpPr>
        <p:spPr bwMode="auto">
          <a:xfrm>
            <a:off x="1436571" y="2424511"/>
            <a:ext cx="85462" cy="5404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1" name="Freeform 84"/>
          <p:cNvSpPr>
            <a:spLocks/>
          </p:cNvSpPr>
          <p:nvPr/>
        </p:nvSpPr>
        <p:spPr bwMode="auto">
          <a:xfrm>
            <a:off x="1382529" y="2432052"/>
            <a:ext cx="115625" cy="70381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2" name="Freeform 85"/>
          <p:cNvSpPr>
            <a:spLocks noEditPoints="1"/>
          </p:cNvSpPr>
          <p:nvPr/>
        </p:nvSpPr>
        <p:spPr bwMode="auto">
          <a:xfrm>
            <a:off x="1315919" y="3349512"/>
            <a:ext cx="353160" cy="125679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3" name="Freeform 86"/>
          <p:cNvSpPr>
            <a:spLocks/>
          </p:cNvSpPr>
          <p:nvPr/>
        </p:nvSpPr>
        <p:spPr bwMode="auto">
          <a:xfrm>
            <a:off x="2778828" y="3673765"/>
            <a:ext cx="194804" cy="25010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4" name="Freeform 87"/>
          <p:cNvSpPr>
            <a:spLocks/>
          </p:cNvSpPr>
          <p:nvPr/>
        </p:nvSpPr>
        <p:spPr bwMode="auto">
          <a:xfrm>
            <a:off x="2889426" y="3664967"/>
            <a:ext cx="94260" cy="65353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5" name="Freeform 88"/>
          <p:cNvSpPr>
            <a:spLocks/>
          </p:cNvSpPr>
          <p:nvPr/>
        </p:nvSpPr>
        <p:spPr bwMode="auto">
          <a:xfrm>
            <a:off x="2816532" y="3716496"/>
            <a:ext cx="129450" cy="179722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6" name="Freeform 89"/>
          <p:cNvSpPr>
            <a:spLocks noEditPoints="1"/>
          </p:cNvSpPr>
          <p:nvPr/>
        </p:nvSpPr>
        <p:spPr bwMode="auto">
          <a:xfrm>
            <a:off x="2514901" y="2693465"/>
            <a:ext cx="175951" cy="128193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7" name="Freeform 90"/>
          <p:cNvSpPr>
            <a:spLocks/>
          </p:cNvSpPr>
          <p:nvPr/>
        </p:nvSpPr>
        <p:spPr bwMode="auto">
          <a:xfrm>
            <a:off x="1048222" y="3533004"/>
            <a:ext cx="163383" cy="211142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8" name="Freeform 91"/>
          <p:cNvSpPr>
            <a:spLocks/>
          </p:cNvSpPr>
          <p:nvPr/>
        </p:nvSpPr>
        <p:spPr bwMode="auto">
          <a:xfrm>
            <a:off x="1038168" y="3525463"/>
            <a:ext cx="80435" cy="55299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99" name="Freeform 92"/>
          <p:cNvSpPr>
            <a:spLocks/>
          </p:cNvSpPr>
          <p:nvPr/>
        </p:nvSpPr>
        <p:spPr bwMode="auto">
          <a:xfrm>
            <a:off x="1070844" y="3570708"/>
            <a:ext cx="110598" cy="152073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00" name="Freeform 93"/>
          <p:cNvSpPr>
            <a:spLocks noEditPoints="1"/>
          </p:cNvSpPr>
          <p:nvPr/>
        </p:nvSpPr>
        <p:spPr bwMode="auto">
          <a:xfrm>
            <a:off x="2125295" y="4840071"/>
            <a:ext cx="173438" cy="189776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01" name="Freeform 94"/>
          <p:cNvSpPr>
            <a:spLocks/>
          </p:cNvSpPr>
          <p:nvPr/>
        </p:nvSpPr>
        <p:spPr bwMode="auto">
          <a:xfrm>
            <a:off x="1915410" y="3589559"/>
            <a:ext cx="50272" cy="47758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02" name="Freeform 95"/>
          <p:cNvSpPr>
            <a:spLocks/>
          </p:cNvSpPr>
          <p:nvPr/>
        </p:nvSpPr>
        <p:spPr bwMode="auto">
          <a:xfrm>
            <a:off x="1904099" y="3445028"/>
            <a:ext cx="46502" cy="155843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03" name="Freeform 96"/>
          <p:cNvSpPr>
            <a:spLocks/>
          </p:cNvSpPr>
          <p:nvPr/>
        </p:nvSpPr>
        <p:spPr bwMode="auto">
          <a:xfrm>
            <a:off x="1936776" y="3470164"/>
            <a:ext cx="100544" cy="134477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04" name="Freeform 97"/>
          <p:cNvSpPr>
            <a:spLocks/>
          </p:cNvSpPr>
          <p:nvPr/>
        </p:nvSpPr>
        <p:spPr bwMode="auto">
          <a:xfrm>
            <a:off x="1927978" y="3626007"/>
            <a:ext cx="12568" cy="25136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  <p:sp>
        <p:nvSpPr>
          <p:cNvPr id="105" name="Freeform 98"/>
          <p:cNvSpPr>
            <a:spLocks noEditPoints="1"/>
          </p:cNvSpPr>
          <p:nvPr/>
        </p:nvSpPr>
        <p:spPr bwMode="auto">
          <a:xfrm>
            <a:off x="1887761" y="2352873"/>
            <a:ext cx="174695" cy="187263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5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41" y="691548"/>
            <a:ext cx="9987717" cy="3145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7087" y="4585607"/>
            <a:ext cx="2922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Responds to</a:t>
            </a:r>
          </a:p>
          <a:p>
            <a:r>
              <a:rPr lang="en-US" sz="3200" dirty="0"/>
              <a:t>Interaction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6029" y="4585607"/>
            <a:ext cx="2922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Initiates</a:t>
            </a:r>
          </a:p>
          <a:p>
            <a:r>
              <a:rPr lang="en-US" sz="3200" dirty="0"/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72521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54533" y="358366"/>
            <a:ext cx="10972800" cy="1143000"/>
          </a:xfrm>
        </p:spPr>
        <p:txBody>
          <a:bodyPr/>
          <a:lstStyle/>
          <a:p>
            <a:r>
              <a:rPr lang="en-US" dirty="0"/>
              <a:t>HTTP Methods or Verbs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45490829"/>
              </p:ext>
            </p:extLst>
          </p:nvPr>
        </p:nvGraphicFramePr>
        <p:xfrm>
          <a:off x="554533" y="1683929"/>
          <a:ext cx="10853738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017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60437" y="357229"/>
            <a:ext cx="10972800" cy="1143000"/>
          </a:xfrm>
        </p:spPr>
        <p:txBody>
          <a:bodyPr/>
          <a:lstStyle/>
          <a:p>
            <a:r>
              <a:rPr lang="en-US" dirty="0"/>
              <a:t>HTTP Methods or Verbs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60219166"/>
              </p:ext>
            </p:extLst>
          </p:nvPr>
        </p:nvGraphicFramePr>
        <p:xfrm>
          <a:off x="560437" y="1682791"/>
          <a:ext cx="1085373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2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9ABE-2EC3-4596-8694-9E82E91C05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333262"/>
            <a:ext cx="10972800" cy="1143000"/>
          </a:xfrm>
        </p:spPr>
        <p:txBody>
          <a:bodyPr/>
          <a:lstStyle/>
          <a:p>
            <a:r>
              <a:rPr lang="en-US" dirty="0"/>
              <a:t>HTTP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50" y="2300319"/>
            <a:ext cx="6833321" cy="35297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188279" y="2375807"/>
            <a:ext cx="3453492" cy="302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549243" y="3935186"/>
            <a:ext cx="1276350" cy="167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41771" y="1898753"/>
            <a:ext cx="3001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Includes HTTP Verb</a:t>
            </a:r>
          </a:p>
          <a:p>
            <a:r>
              <a:rPr lang="en-US" sz="2800" dirty="0"/>
              <a:t>And Metadata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25593" y="3111129"/>
            <a:ext cx="28411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includes data you want to transfer</a:t>
            </a:r>
          </a:p>
          <a:p>
            <a:r>
              <a:rPr lang="en-US" sz="2800" dirty="0"/>
              <a:t>(text, pics, HTML, </a:t>
            </a:r>
            <a:r>
              <a:rPr lang="en-US" sz="2800" dirty="0" err="1"/>
              <a:t>json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81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221544"/>
            <a:ext cx="10972800" cy="1143000"/>
          </a:xfrm>
        </p:spPr>
        <p:txBody>
          <a:bodyPr/>
          <a:lstStyle/>
          <a:p>
            <a:r>
              <a:rPr lang="en-US" dirty="0"/>
              <a:t>HTTP Request Header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5508625" y="1600200"/>
            <a:ext cx="668337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From: cwoodruff@live.com</a:t>
            </a:r>
          </a:p>
          <a:p>
            <a:pPr marL="0" indent="0">
              <a:buNone/>
            </a:pPr>
            <a:r>
              <a:rPr lang="en-US" dirty="0"/>
              <a:t>User-Agent: </a:t>
            </a:r>
            <a:r>
              <a:rPr lang="en-US" dirty="0" err="1"/>
              <a:t>HTTPTool</a:t>
            </a:r>
            <a:r>
              <a:rPr lang="en-US" dirty="0"/>
              <a:t>/1.0</a:t>
            </a:r>
          </a:p>
          <a:p>
            <a:pPr marL="0" indent="0">
              <a:buNone/>
            </a:pPr>
            <a:r>
              <a:rPr lang="en-US" dirty="0"/>
              <a:t>Accept: text/html</a:t>
            </a:r>
          </a:p>
          <a:p>
            <a:pPr marL="0" indent="0">
              <a:buNone/>
            </a:pPr>
            <a:r>
              <a:rPr lang="en-US" dirty="0"/>
              <a:t>Accept-Encoding: </a:t>
            </a:r>
            <a:r>
              <a:rPr lang="en-US" dirty="0" err="1"/>
              <a:t>gzip</a:t>
            </a:r>
            <a:r>
              <a:rPr lang="en-US" dirty="0"/>
              <a:t>, deflate</a:t>
            </a:r>
          </a:p>
          <a:p>
            <a:pPr marL="0" indent="0">
              <a:buNone/>
            </a:pPr>
            <a:r>
              <a:rPr lang="en-US" dirty="0"/>
              <a:t>Content-Length: 348</a:t>
            </a:r>
          </a:p>
          <a:p>
            <a:pPr marL="0" indent="0">
              <a:buNone/>
            </a:pPr>
            <a:r>
              <a:rPr lang="en-US" dirty="0"/>
              <a:t>Content-Type: application/json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3" y="2405395"/>
            <a:ext cx="3808562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501442" y="274638"/>
            <a:ext cx="10972800" cy="1143000"/>
          </a:xfrm>
        </p:spPr>
        <p:txBody>
          <a:bodyPr/>
          <a:lstStyle/>
          <a:p>
            <a:r>
              <a:rPr lang="en-US" dirty="0"/>
              <a:t>HTTP Request Examples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4294967295"/>
          </p:nvPr>
        </p:nvSpPr>
        <p:spPr>
          <a:xfrm>
            <a:off x="501442" y="1535113"/>
            <a:ext cx="5386388" cy="641350"/>
          </a:xfrm>
        </p:spPr>
        <p:txBody>
          <a:bodyPr/>
          <a:lstStyle/>
          <a:p>
            <a:r>
              <a:rPr lang="en-US" dirty="0"/>
              <a:t>GET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half" idx="4294967295"/>
          </p:nvPr>
        </p:nvSpPr>
        <p:spPr>
          <a:xfrm>
            <a:off x="501442" y="2176463"/>
            <a:ext cx="5386388" cy="3949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GET /path/index.html HTTP/1.1</a:t>
            </a:r>
          </a:p>
          <a:p>
            <a:pPr marL="0" indent="0">
              <a:buNone/>
            </a:pPr>
            <a:r>
              <a:rPr lang="en-US" sz="2800" dirty="0"/>
              <a:t>Host: www.chriswoodruff.com</a:t>
            </a:r>
          </a:p>
          <a:p>
            <a:pPr marL="0" indent="0">
              <a:buNone/>
            </a:pPr>
            <a:r>
              <a:rPr lang="en-US" sz="2800" dirty="0"/>
              <a:t>From: cwoodruff@live.com</a:t>
            </a:r>
          </a:p>
          <a:p>
            <a:pPr marL="0" indent="0">
              <a:buNone/>
            </a:pPr>
            <a:r>
              <a:rPr lang="en-US" sz="2800" dirty="0"/>
              <a:t>User-Agent: Mozilla/5.0 (Windows NT 6.1) </a:t>
            </a:r>
            <a:r>
              <a:rPr lang="en-US" sz="2800" dirty="0" err="1"/>
              <a:t>AppleWebKit</a:t>
            </a:r>
            <a:r>
              <a:rPr lang="en-US" sz="2800" dirty="0"/>
              <a:t>/537.36 (KHTML, like Gecko) Chrome/41.0.2228.0 Safari/537.36</a:t>
            </a:r>
          </a:p>
          <a:p>
            <a:pPr marL="0" indent="0">
              <a:buNone/>
            </a:pPr>
            <a:r>
              <a:rPr lang="en-US" sz="2800" dirty="0"/>
              <a:t>Accept: text/html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802438" y="1535113"/>
            <a:ext cx="5389562" cy="641350"/>
          </a:xfrm>
        </p:spPr>
        <p:txBody>
          <a:bodyPr/>
          <a:lstStyle/>
          <a:p>
            <a:r>
              <a:rPr lang="en-US" dirty="0"/>
              <a:t>POST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294967295"/>
          </p:nvPr>
        </p:nvSpPr>
        <p:spPr>
          <a:xfrm>
            <a:off x="6802438" y="2176463"/>
            <a:ext cx="5389562" cy="3949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POST /path/index.html HTTP/1.1</a:t>
            </a:r>
          </a:p>
          <a:p>
            <a:pPr marL="0" indent="0">
              <a:buNone/>
            </a:pPr>
            <a:r>
              <a:rPr lang="en-US" sz="2800" dirty="0"/>
              <a:t>From: cwoodruff@live.com</a:t>
            </a:r>
          </a:p>
          <a:p>
            <a:pPr marL="0" indent="0">
              <a:buNone/>
            </a:pPr>
            <a:r>
              <a:rPr lang="en-US" sz="2800" dirty="0"/>
              <a:t>User-Agent: </a:t>
            </a:r>
            <a:r>
              <a:rPr lang="en-US" sz="2800" dirty="0" err="1"/>
              <a:t>HTTPTool</a:t>
            </a:r>
            <a:r>
              <a:rPr lang="en-US" sz="2800" dirty="0"/>
              <a:t>/1.0</a:t>
            </a:r>
          </a:p>
          <a:p>
            <a:pPr marL="0" indent="0">
              <a:buNone/>
            </a:pPr>
            <a:r>
              <a:rPr lang="en-US" sz="2800" dirty="0"/>
              <a:t>Content-Type: text/html</a:t>
            </a:r>
          </a:p>
          <a:p>
            <a:pPr marL="0" indent="0">
              <a:buNone/>
            </a:pPr>
            <a:r>
              <a:rPr lang="en-US" sz="2800" dirty="0"/>
              <a:t>Content-Length: 3200</a:t>
            </a:r>
          </a:p>
        </p:txBody>
      </p:sp>
    </p:spTree>
    <p:extLst>
      <p:ext uri="{BB962C8B-B14F-4D97-AF65-F5344CB8AC3E}">
        <p14:creationId xmlns:p14="http://schemas.microsoft.com/office/powerpoint/2010/main" val="31483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89934" y="274638"/>
            <a:ext cx="10972800" cy="1143000"/>
          </a:xfrm>
        </p:spPr>
        <p:txBody>
          <a:bodyPr/>
          <a:lstStyle/>
          <a:p>
            <a:r>
              <a:rPr lang="en-US" dirty="0"/>
              <a:t>HTTP Response Codes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43343847"/>
              </p:ext>
            </p:extLst>
          </p:nvPr>
        </p:nvGraphicFramePr>
        <p:xfrm>
          <a:off x="589934" y="1600200"/>
          <a:ext cx="1085373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676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54536" y="274638"/>
            <a:ext cx="11049492" cy="1143000"/>
          </a:xfrm>
        </p:spPr>
        <p:txBody>
          <a:bodyPr/>
          <a:lstStyle/>
          <a:p>
            <a:r>
              <a:rPr lang="en-US" dirty="0"/>
              <a:t>Common Response Codes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37408298"/>
              </p:ext>
            </p:extLst>
          </p:nvPr>
        </p:nvGraphicFramePr>
        <p:xfrm>
          <a:off x="609600" y="1418167"/>
          <a:ext cx="10972800" cy="965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85749015"/>
              </p:ext>
            </p:extLst>
          </p:nvPr>
        </p:nvGraphicFramePr>
        <p:xfrm>
          <a:off x="609600" y="2561167"/>
          <a:ext cx="10972800" cy="965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03910285"/>
              </p:ext>
            </p:extLst>
          </p:nvPr>
        </p:nvGraphicFramePr>
        <p:xfrm>
          <a:off x="609600" y="3723823"/>
          <a:ext cx="10972800" cy="965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18310671"/>
              </p:ext>
            </p:extLst>
          </p:nvPr>
        </p:nvGraphicFramePr>
        <p:xfrm>
          <a:off x="609600" y="4886479"/>
          <a:ext cx="10972800" cy="965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21773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7" grpId="0">
        <p:bldAsOne/>
      </p:bldGraphic>
      <p:bldGraphic spid="8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9ABE-2EC3-4596-8694-9E82E91C05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3313" y="274638"/>
            <a:ext cx="10972800" cy="1143000"/>
          </a:xfrm>
        </p:spPr>
        <p:txBody>
          <a:bodyPr/>
          <a:lstStyle/>
          <a:p>
            <a:r>
              <a:rPr lang="en-US" dirty="0"/>
              <a:t>HTTP Response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50" y="2300319"/>
            <a:ext cx="6833321" cy="35297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188279" y="2375807"/>
            <a:ext cx="3453492" cy="302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549243" y="3935186"/>
            <a:ext cx="1276350" cy="167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41771" y="1898753"/>
            <a:ext cx="37001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Includes Response Code</a:t>
            </a:r>
          </a:p>
          <a:p>
            <a:r>
              <a:rPr lang="en-US" sz="2800" dirty="0"/>
              <a:t>And Metadata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25593" y="3111129"/>
            <a:ext cx="28411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includes data the API want to transfer back</a:t>
            </a:r>
          </a:p>
          <a:p>
            <a:r>
              <a:rPr lang="en-US" sz="2800" dirty="0"/>
              <a:t>(text, pics, HTML, </a:t>
            </a:r>
            <a:r>
              <a:rPr lang="en-US" sz="2800" dirty="0" err="1"/>
              <a:t>json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060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7652EF-B9A2-4E50-8F92-4A7921C7D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3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2309" y="274638"/>
            <a:ext cx="10972800" cy="1143000"/>
          </a:xfrm>
        </p:spPr>
        <p:txBody>
          <a:bodyPr/>
          <a:lstStyle/>
          <a:p>
            <a:r>
              <a:rPr lang="en-US" dirty="0"/>
              <a:t>HTTP Response Header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5102225" y="1600200"/>
            <a:ext cx="7089775" cy="4862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HTTP/1.1 200 OK</a:t>
            </a:r>
          </a:p>
          <a:p>
            <a:pPr marL="0" indent="0">
              <a:buNone/>
            </a:pPr>
            <a:r>
              <a:rPr lang="fr-FR" dirty="0"/>
              <a:t>Date: Tue, 9 Sep 2018 08:12:31 GMT</a:t>
            </a:r>
          </a:p>
          <a:p>
            <a:pPr marL="0" indent="0">
              <a:buNone/>
            </a:pPr>
            <a:r>
              <a:rPr lang="en-US" dirty="0"/>
              <a:t>Content-Encoding: </a:t>
            </a:r>
            <a:r>
              <a:rPr lang="en-US" dirty="0" err="1"/>
              <a:t>gzip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Content-Length: 348</a:t>
            </a:r>
          </a:p>
          <a:p>
            <a:pPr marL="0" indent="0">
              <a:buNone/>
            </a:pPr>
            <a:r>
              <a:rPr lang="en-US" dirty="0"/>
              <a:t>Cache-Control: max-age=3600</a:t>
            </a:r>
          </a:p>
          <a:p>
            <a:pPr marL="0" indent="0">
              <a:buNone/>
            </a:pPr>
            <a:r>
              <a:rPr lang="en-US" dirty="0"/>
              <a:t>Server: Apache/2.4.1 (Unix)</a:t>
            </a:r>
          </a:p>
          <a:p>
            <a:pPr marL="0" indent="0">
              <a:buNone/>
            </a:pPr>
            <a:r>
              <a:rPr lang="en-US" dirty="0"/>
              <a:t>Allow: GET, HEAD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3" y="2405395"/>
            <a:ext cx="3808562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6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454246" y="274638"/>
            <a:ext cx="10972800" cy="1143000"/>
          </a:xfrm>
        </p:spPr>
        <p:txBody>
          <a:bodyPr/>
          <a:lstStyle/>
          <a:p>
            <a:r>
              <a:rPr lang="en-US" dirty="0"/>
              <a:t>HTTP Response Examples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4294967295"/>
          </p:nvPr>
        </p:nvSpPr>
        <p:spPr>
          <a:xfrm>
            <a:off x="454246" y="1535113"/>
            <a:ext cx="5386388" cy="641350"/>
          </a:xfrm>
        </p:spPr>
        <p:txBody>
          <a:bodyPr/>
          <a:lstStyle/>
          <a:p>
            <a:r>
              <a:rPr lang="en-US" dirty="0"/>
              <a:t>200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half" idx="4294967295"/>
          </p:nvPr>
        </p:nvSpPr>
        <p:spPr>
          <a:xfrm>
            <a:off x="454246" y="2176463"/>
            <a:ext cx="5386388" cy="3949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HTTP/1.1 200 OK</a:t>
            </a:r>
          </a:p>
          <a:p>
            <a:pPr marL="0" indent="0">
              <a:buNone/>
            </a:pPr>
            <a:r>
              <a:rPr lang="en-US" sz="2800" dirty="0"/>
              <a:t>Date: Fri, 3 Aug 2018 23:59:59 GMT</a:t>
            </a:r>
          </a:p>
          <a:p>
            <a:pPr marL="0" indent="0">
              <a:buNone/>
            </a:pPr>
            <a:r>
              <a:rPr lang="en-US" sz="2800" dirty="0"/>
              <a:t>Server: Apache/2.2.14 (Win32)</a:t>
            </a:r>
          </a:p>
          <a:p>
            <a:pPr marL="0" indent="0">
              <a:buNone/>
            </a:pPr>
            <a:r>
              <a:rPr lang="en-US" sz="2800" dirty="0"/>
              <a:t>Last-Modified: Wed, 25 Jul 2018 19:15:56 GMT</a:t>
            </a:r>
          </a:p>
          <a:p>
            <a:pPr marL="0" indent="0">
              <a:buNone/>
            </a:pPr>
            <a:r>
              <a:rPr lang="en-US" sz="2800" dirty="0"/>
              <a:t>Content-Length: 88</a:t>
            </a:r>
          </a:p>
          <a:p>
            <a:pPr marL="0" indent="0">
              <a:buNone/>
            </a:pPr>
            <a:r>
              <a:rPr lang="en-US" sz="2800" dirty="0"/>
              <a:t>Content-Type: text/html</a:t>
            </a:r>
          </a:p>
          <a:p>
            <a:pPr marL="0" indent="0">
              <a:buNone/>
            </a:pPr>
            <a:r>
              <a:rPr lang="en-US" sz="2800" dirty="0"/>
              <a:t>Connection: Closed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802438" y="1535113"/>
            <a:ext cx="5389562" cy="641350"/>
          </a:xfrm>
        </p:spPr>
        <p:txBody>
          <a:bodyPr/>
          <a:lstStyle/>
          <a:p>
            <a:r>
              <a:rPr lang="en-US" dirty="0"/>
              <a:t>404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294967295"/>
          </p:nvPr>
        </p:nvSpPr>
        <p:spPr>
          <a:xfrm>
            <a:off x="6802438" y="2176463"/>
            <a:ext cx="5389562" cy="3949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HTTP/1.1 404 Not Found</a:t>
            </a:r>
          </a:p>
          <a:p>
            <a:pPr marL="0" indent="0">
              <a:buNone/>
            </a:pPr>
            <a:r>
              <a:rPr lang="en-US" sz="2800" dirty="0"/>
              <a:t>Date: Fri, 3 Aug 2018 23:59:59 GMT</a:t>
            </a:r>
          </a:p>
          <a:p>
            <a:pPr marL="0" indent="0">
              <a:buNone/>
            </a:pPr>
            <a:r>
              <a:rPr lang="en-US" sz="2800" dirty="0"/>
              <a:t>Server: Apache/2.2.14 (Win32)</a:t>
            </a:r>
          </a:p>
          <a:p>
            <a:pPr marL="0" indent="0">
              <a:buNone/>
            </a:pPr>
            <a:r>
              <a:rPr lang="en-US" sz="2800" dirty="0"/>
              <a:t>Content-Length: 230</a:t>
            </a:r>
          </a:p>
          <a:p>
            <a:pPr marL="0" indent="0">
              <a:buNone/>
            </a:pPr>
            <a:r>
              <a:rPr lang="en-US" sz="2800" dirty="0"/>
              <a:t>Connection: Closed</a:t>
            </a:r>
          </a:p>
          <a:p>
            <a:pPr marL="0" indent="0">
              <a:buNone/>
            </a:pPr>
            <a:r>
              <a:rPr lang="en-US" sz="2800" dirty="0"/>
              <a:t>Content-Type: text/html; charset=iso-8859-1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164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Understanding REST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1">
            <a:extLst>
              <a:ext uri="{FF2B5EF4-FFF2-40B4-BE49-F238E27FC236}">
                <a16:creationId xmlns:a16="http://schemas.microsoft.com/office/drawing/2014/main" id="{1FC3ECBE-7749-4AD3-9592-9DF188857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r="4234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33630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F469-FA1B-461D-8364-677404CED6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1945" y="274638"/>
            <a:ext cx="11815763" cy="1143000"/>
          </a:xfrm>
        </p:spPr>
        <p:txBody>
          <a:bodyPr/>
          <a:lstStyle/>
          <a:p>
            <a:r>
              <a:rPr lang="en-US" sz="5400" dirty="0"/>
              <a:t>Representational State Transfer?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8EDFF-1209-4EE2-B242-030BFF394E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1945" y="3902075"/>
            <a:ext cx="10972800" cy="26685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Client references a resource using a URL</a:t>
            </a:r>
          </a:p>
          <a:p>
            <a:r>
              <a:rPr lang="en-US" dirty="0"/>
              <a:t>A representation of the resource is returned</a:t>
            </a:r>
          </a:p>
          <a:p>
            <a:r>
              <a:rPr lang="en-US" dirty="0"/>
              <a:t>When the Client selects a hyperlink in the resource it accesses another resource</a:t>
            </a:r>
          </a:p>
          <a:p>
            <a:r>
              <a:rPr lang="en-US" dirty="0"/>
              <a:t>The new representation places the Client in a different state</a:t>
            </a:r>
          </a:p>
          <a:p>
            <a:r>
              <a:rPr lang="en-US" dirty="0"/>
              <a:t>Thus, the Client transfers state with each resource representation.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66" y="1246558"/>
            <a:ext cx="11342415" cy="25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6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62" y="83030"/>
            <a:ext cx="6088476" cy="6705096"/>
          </a:xfrm>
          <a:prstGeom prst="rect">
            <a:avLst/>
          </a:prstGeom>
        </p:spPr>
      </p:pic>
      <p:pic>
        <p:nvPicPr>
          <p:cNvPr id="1026" name="Picture 2" descr="no_sign.png (1000×10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14" y="230792"/>
            <a:ext cx="6409572" cy="640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7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14400" y="2296299"/>
            <a:ext cx="1042877" cy="1042877"/>
          </a:xfrm>
          <a:prstGeom prst="roundRect">
            <a:avLst>
              <a:gd name="adj" fmla="val 851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Awesom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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234722" y="2296298"/>
            <a:ext cx="1042877" cy="1042877"/>
          </a:xfrm>
          <a:prstGeom prst="roundRect">
            <a:avLst>
              <a:gd name="adj" fmla="val 851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Awesom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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87096" y="4332872"/>
            <a:ext cx="1042877" cy="1042877"/>
          </a:xfrm>
          <a:prstGeom prst="roundRect">
            <a:avLst>
              <a:gd name="adj" fmla="val 851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Awesom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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ntAwesom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05596" y="2556126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22143" y="4592700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VERBS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96727" y="2556126"/>
            <a:ext cx="89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URL</a:t>
            </a:r>
          </a:p>
        </p:txBody>
      </p:sp>
      <p:cxnSp>
        <p:nvCxnSpPr>
          <p:cNvPr id="20" name="Straight Arrow Connector 19"/>
          <p:cNvCxnSpPr>
            <a:stCxn id="28" idx="1"/>
          </p:cNvCxnSpPr>
          <p:nvPr/>
        </p:nvCxnSpPr>
        <p:spPr>
          <a:xfrm flipH="1">
            <a:off x="4453588" y="2817736"/>
            <a:ext cx="4743139" cy="10983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197030" y="3079346"/>
            <a:ext cx="2690574" cy="1253526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WHAT IS REST?</a:t>
            </a:r>
          </a:p>
        </p:txBody>
      </p:sp>
    </p:spTree>
    <p:extLst>
      <p:ext uri="{BB962C8B-B14F-4D97-AF65-F5344CB8AC3E}">
        <p14:creationId xmlns:p14="http://schemas.microsoft.com/office/powerpoint/2010/main" val="337582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21" grpId="0" animBg="1"/>
      <p:bldP spid="25" grpId="0"/>
      <p:bldP spid="26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7844" y="273050"/>
            <a:ext cx="4011613" cy="1162050"/>
          </a:xfrm>
        </p:spPr>
        <p:txBody>
          <a:bodyPr>
            <a:normAutofit/>
          </a:bodyPr>
          <a:lstStyle/>
          <a:p>
            <a:r>
              <a:rPr lang="en-US" sz="5870" dirty="0"/>
              <a:t>RESTful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477844" y="1435100"/>
            <a:ext cx="4011613" cy="4691063"/>
          </a:xfrm>
        </p:spPr>
        <p:txBody>
          <a:bodyPr>
            <a:normAutofit/>
          </a:bodyPr>
          <a:lstStyle/>
          <a:p>
            <a:r>
              <a:rPr lang="en-US" sz="3200" dirty="0"/>
              <a:t>web services try to leverage HTTP in its entirety using specific architectural principles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83" y="536294"/>
            <a:ext cx="6819167" cy="613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27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2 common perspectives on architectural design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38018139"/>
              </p:ext>
            </p:extLst>
          </p:nvPr>
        </p:nvGraphicFramePr>
        <p:xfrm>
          <a:off x="1" y="0"/>
          <a:ext cx="1175657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23164" y="5478236"/>
            <a:ext cx="3234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REST!!!!</a:t>
            </a:r>
          </a:p>
        </p:txBody>
      </p:sp>
    </p:spTree>
    <p:extLst>
      <p:ext uri="{BB962C8B-B14F-4D97-AF65-F5344CB8AC3E}">
        <p14:creationId xmlns:p14="http://schemas.microsoft.com/office/powerpoint/2010/main" val="8208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0360" y="274638"/>
            <a:ext cx="5113338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Arial Bold" panose="020B0704020202020204" pitchFamily="34" charset="0"/>
                <a:cs typeface="Arial Bold" panose="020B0704020202020204" pitchFamily="34" charset="0"/>
              </a:rPr>
              <a:t>REST Constraint #1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71" y="1801892"/>
            <a:ext cx="6852942" cy="29497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62313" y="1643071"/>
            <a:ext cx="450940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 server component offering services, listens for requests upon these services. A client component desires that a service be performed, sends a request to the server via a connector.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6542" y="513533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This separation allows for the two components to evolve independently, which increases scalability.</a:t>
            </a:r>
          </a:p>
        </p:txBody>
      </p:sp>
      <p:sp>
        <p:nvSpPr>
          <p:cNvPr id="6" name="Rectangle 5"/>
          <p:cNvSpPr/>
          <p:nvPr/>
        </p:nvSpPr>
        <p:spPr>
          <a:xfrm>
            <a:off x="5539767" y="461946"/>
            <a:ext cx="61915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0926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230073" y="274638"/>
            <a:ext cx="5075238" cy="11430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rial Bold" panose="020B0704020202020204" pitchFamily="34" charset="0"/>
                <a:cs typeface="Arial Bold" panose="020B0704020202020204" pitchFamily="34" charset="0"/>
              </a:rPr>
              <a:t>REST Constraint #2</a:t>
            </a:r>
          </a:p>
        </p:txBody>
      </p:sp>
      <p:sp>
        <p:nvSpPr>
          <p:cNvPr id="5" name="Rectangle 4"/>
          <p:cNvSpPr/>
          <p:nvPr/>
        </p:nvSpPr>
        <p:spPr>
          <a:xfrm>
            <a:off x="5556095" y="461946"/>
            <a:ext cx="61915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Stateless Communication 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599" y="1572417"/>
            <a:ext cx="114327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Each request from the client must contain all necessary information to understand the request.</a:t>
            </a:r>
          </a:p>
          <a:p>
            <a:endParaRPr lang="en-US" sz="3200" dirty="0"/>
          </a:p>
          <a:p>
            <a:r>
              <a:rPr lang="en-US" sz="3200" dirty="0"/>
              <a:t>This constraint induces: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Visibility</a:t>
            </a:r>
            <a:r>
              <a:rPr lang="en-US" sz="3200" dirty="0"/>
              <a:t> – need to look at only one request to get the full nature of the request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Reliability</a:t>
            </a:r>
            <a:r>
              <a:rPr lang="en-US" sz="3200" dirty="0"/>
              <a:t> – eases the task of recovering from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Scalability</a:t>
            </a:r>
            <a:r>
              <a:rPr lang="en-US" sz="3200" dirty="0"/>
              <a:t> – not having to store data between requests allows the server to free resources</a:t>
            </a:r>
          </a:p>
        </p:txBody>
      </p:sp>
    </p:spTree>
    <p:extLst>
      <p:ext uri="{BB962C8B-B14F-4D97-AF65-F5344CB8AC3E}">
        <p14:creationId xmlns:p14="http://schemas.microsoft.com/office/powerpoint/2010/main" val="13011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7D9C-0DCD-40C7-A0D1-77BCBFDC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9A18-94D9-454C-B3BF-C30C85B3F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chris.woodruff@jetbrains.com</a:t>
            </a:r>
          </a:p>
          <a:p>
            <a:pPr marL="0" indent="0">
              <a:buNone/>
            </a:pPr>
            <a:r>
              <a:rPr lang="en-US"/>
              <a:t>Twitter – @cwoodruff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95C4EF-8E09-422C-A0BE-9BC165E643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77" y="2004353"/>
            <a:ext cx="3377250" cy="36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0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39767" y="461946"/>
            <a:ext cx="20088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Caching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7038" y="258902"/>
            <a:ext cx="5194377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dirty="0">
                <a:latin typeface="Arial Bold" panose="020B0704020202020204" pitchFamily="34" charset="0"/>
                <a:cs typeface="Arial Bold" panose="020B0704020202020204" pitchFamily="34" charset="0"/>
              </a:rPr>
              <a:t>REST</a:t>
            </a:r>
            <a:r>
              <a:rPr lang="en-US" sz="4400" dirty="0">
                <a:latin typeface="Arial Bold" panose="020B0704020202020204" pitchFamily="34" charset="0"/>
                <a:cs typeface="Arial Bold" panose="020B0704020202020204" pitchFamily="34" charset="0"/>
              </a:rPr>
              <a:t> Constraint #3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599" y="1572417"/>
            <a:ext cx="114327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Cache constraints require that the data within a response to a request be labeled as cacheable or non-cacheable. If a response is cacheable, a client cache is given the right to reuse the response data for later, equivalent requests.</a:t>
            </a:r>
          </a:p>
          <a:p>
            <a:endParaRPr lang="en-US" sz="3600" dirty="0"/>
          </a:p>
          <a:p>
            <a:r>
              <a:rPr lang="en-US" sz="3600" dirty="0"/>
              <a:t>Cache constraints eliminate some interactions and improve efficiency and scalability. Cache can decrease reliability because of stale data.</a:t>
            </a:r>
          </a:p>
        </p:txBody>
      </p:sp>
    </p:spTree>
    <p:extLst>
      <p:ext uri="{BB962C8B-B14F-4D97-AF65-F5344CB8AC3E}">
        <p14:creationId xmlns:p14="http://schemas.microsoft.com/office/powerpoint/2010/main" val="277323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39767" y="461946"/>
            <a:ext cx="43419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Uniform Interface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8711" y="275166"/>
            <a:ext cx="5221754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Arial Bold" panose="020B0704020202020204" pitchFamily="34" charset="0"/>
                <a:cs typeface="Arial Bold" panose="020B0704020202020204" pitchFamily="34" charset="0"/>
              </a:rPr>
              <a:t>REST </a:t>
            </a:r>
            <a:r>
              <a:rPr lang="en-US" sz="4300" dirty="0">
                <a:latin typeface="Arial Bold" panose="020B0704020202020204" pitchFamily="34" charset="0"/>
                <a:cs typeface="Arial Bold" panose="020B0704020202020204" pitchFamily="34" charset="0"/>
              </a:rPr>
              <a:t>Constraint</a:t>
            </a:r>
            <a:r>
              <a:rPr lang="en-US" sz="4400" dirty="0">
                <a:latin typeface="Arial Bold" panose="020B0704020202020204" pitchFamily="34" charset="0"/>
                <a:cs typeface="Arial Bold" panose="020B0704020202020204" pitchFamily="34" charset="0"/>
              </a:rPr>
              <a:t> #4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599" y="1572417"/>
            <a:ext cx="114327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1. </a:t>
            </a:r>
            <a:r>
              <a:rPr lang="en-US" sz="3200" b="1" i="1" dirty="0"/>
              <a:t>Identification of Resources </a:t>
            </a:r>
          </a:p>
          <a:p>
            <a:pPr lvl="1"/>
            <a:r>
              <a:rPr lang="en-US" sz="3200" dirty="0"/>
              <a:t>A resource is any information that can be named. An example of a resource is the current price stock prices on Nasdaq. Resource identification requires the same authority who maintains the reference to a resource to also be responsible for preserving meaning of that resource.</a:t>
            </a:r>
          </a:p>
        </p:txBody>
      </p:sp>
    </p:spTree>
    <p:extLst>
      <p:ext uri="{BB962C8B-B14F-4D97-AF65-F5344CB8AC3E}">
        <p14:creationId xmlns:p14="http://schemas.microsoft.com/office/powerpoint/2010/main" val="1232974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39767" y="461946"/>
            <a:ext cx="43419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Uniform Interface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6089" y="275166"/>
            <a:ext cx="5210802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Arial Bold" panose="020B0704020202020204" pitchFamily="34" charset="0"/>
                <a:cs typeface="Arial Bold" panose="020B0704020202020204" pitchFamily="34" charset="0"/>
              </a:rPr>
              <a:t>REST </a:t>
            </a:r>
            <a:r>
              <a:rPr lang="en-US" sz="4300" dirty="0">
                <a:latin typeface="Arial Bold" panose="020B0704020202020204" pitchFamily="34" charset="0"/>
                <a:cs typeface="Arial Bold" panose="020B0704020202020204" pitchFamily="34" charset="0"/>
              </a:rPr>
              <a:t>Constraint</a:t>
            </a:r>
            <a:r>
              <a:rPr lang="en-US" sz="4400" dirty="0">
                <a:latin typeface="Arial Bold" panose="020B0704020202020204" pitchFamily="34" charset="0"/>
                <a:cs typeface="Arial Bold" panose="020B0704020202020204" pitchFamily="34" charset="0"/>
              </a:rPr>
              <a:t> #4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599" y="1572417"/>
            <a:ext cx="114327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2. </a:t>
            </a:r>
            <a:r>
              <a:rPr lang="en-US" sz="3200" b="1" i="1" dirty="0"/>
              <a:t>Manipulation of Resources through Representations</a:t>
            </a:r>
          </a:p>
          <a:p>
            <a:pPr lvl="1"/>
            <a:r>
              <a:rPr lang="en-US" sz="3200" dirty="0"/>
              <a:t>The resources must be manipulated via representations. A client has no access to a resource directly, it can only send and receive representations from the server. (An example of a representation is an html page with a PNG image of the current stock price during the trading day.)</a:t>
            </a:r>
          </a:p>
        </p:txBody>
      </p:sp>
    </p:spTree>
    <p:extLst>
      <p:ext uri="{BB962C8B-B14F-4D97-AF65-F5344CB8AC3E}">
        <p14:creationId xmlns:p14="http://schemas.microsoft.com/office/powerpoint/2010/main" val="165628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39767" y="461946"/>
            <a:ext cx="43419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Uniform Interface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8558" y="275167"/>
            <a:ext cx="5093928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REST Constraint #4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599" y="1572417"/>
            <a:ext cx="114327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3. </a:t>
            </a:r>
            <a:r>
              <a:rPr lang="en-US" sz="3200" b="1" i="1" dirty="0"/>
              <a:t>Self-descriptive Messages</a:t>
            </a:r>
          </a:p>
          <a:p>
            <a:pPr lvl="1"/>
            <a:r>
              <a:rPr lang="en-US" sz="3200" dirty="0"/>
              <a:t>States that all messages must include metadata which describe the meaning of the message.</a:t>
            </a:r>
          </a:p>
          <a:p>
            <a:endParaRPr lang="en-US" sz="3200" dirty="0"/>
          </a:p>
          <a:p>
            <a:r>
              <a:rPr lang="en-US" sz="3200" dirty="0"/>
              <a:t>4. </a:t>
            </a:r>
            <a:r>
              <a:rPr lang="en-US" sz="3200" b="1" i="1" dirty="0"/>
              <a:t>Hypermedia as the engine of application state</a:t>
            </a:r>
          </a:p>
          <a:p>
            <a:pPr lvl="1"/>
            <a:r>
              <a:rPr lang="en-US" sz="3200" dirty="0"/>
              <a:t>The steps in a REST architecture must be invoked through hypermedia. More specifically, in order for an application’s process to move a step, it must invoke that next step from a reference inside the current representation.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733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39767" y="461946"/>
            <a:ext cx="38174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Layered System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690" y="275167"/>
            <a:ext cx="5011796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REST Constraint #5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599" y="1572417"/>
            <a:ext cx="1143272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Layered system style allows an architecture to be composed of hierarchical layers by constraining component behavior so each component cannot ‘see’ beyond the immediate layer with which they are interacting.</a:t>
            </a:r>
          </a:p>
          <a:p>
            <a:endParaRPr lang="en-US" sz="3200" dirty="0"/>
          </a:p>
          <a:p>
            <a:r>
              <a:rPr lang="en-US" sz="3200" dirty="0"/>
              <a:t>Layered system style helps reduce complexity and promote independence. Layers can be used to protect new services from legacy clients. They can also add overhead. </a:t>
            </a:r>
          </a:p>
        </p:txBody>
      </p:sp>
    </p:spTree>
    <p:extLst>
      <p:ext uri="{BB962C8B-B14F-4D97-AF65-F5344CB8AC3E}">
        <p14:creationId xmlns:p14="http://schemas.microsoft.com/office/powerpoint/2010/main" val="1065150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39767" y="461946"/>
            <a:ext cx="42178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Code on Demand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984" y="275167"/>
            <a:ext cx="5077502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REST Constraint #6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599" y="1572417"/>
            <a:ext cx="114327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REST allows client functionality to be extended by downloading and executing code in the form of scripts</a:t>
            </a:r>
          </a:p>
        </p:txBody>
      </p:sp>
    </p:spTree>
    <p:extLst>
      <p:ext uri="{BB962C8B-B14F-4D97-AF65-F5344CB8AC3E}">
        <p14:creationId xmlns:p14="http://schemas.microsoft.com/office/powerpoint/2010/main" val="287231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9A4D-465F-4EE0-8F4F-BA4913EF61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2449" y="274638"/>
            <a:ext cx="10111496" cy="1143000"/>
          </a:xfrm>
        </p:spPr>
        <p:txBody>
          <a:bodyPr>
            <a:normAutofit/>
          </a:bodyPr>
          <a:lstStyle/>
          <a:p>
            <a:r>
              <a:rPr lang="en-US" dirty="0"/>
              <a:t>Workflow for an HTTP REST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6AE9A-A1D9-45C1-BB80-EA09AEDE9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96" y="1342951"/>
            <a:ext cx="10410301" cy="56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7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548637" y="274638"/>
            <a:ext cx="10972800" cy="1143000"/>
          </a:xfrm>
        </p:spPr>
        <p:txBody>
          <a:bodyPr/>
          <a:lstStyle/>
          <a:p>
            <a:r>
              <a:rPr lang="en-US" dirty="0"/>
              <a:t>REST Quiz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0796" y="2190443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/Products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832" y="1707270"/>
            <a:ext cx="1218198" cy="40862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RESOURCE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7043" y="1707270"/>
            <a:ext cx="2201168" cy="40862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EXPECTED OUTCOME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3724" y="1707270"/>
            <a:ext cx="711195" cy="40862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VERB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800" y="1707270"/>
            <a:ext cx="1778652" cy="40862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RESPONSE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0795" y="2588108"/>
            <a:ext cx="24002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Products?Color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=green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794" y="321290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/Products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0794" y="3668234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/Products/81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794" y="4120394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/Products/881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793" y="457556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/Products/81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5591" y="5452736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/Products/81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90003" y="2190443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90002" y="2588108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001" y="321290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90001" y="3668234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90001" y="4120394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90000" y="457556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14798" y="5452736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DELETE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45606" y="2186886"/>
            <a:ext cx="34759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list of all products in the system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45605" y="2584551"/>
            <a:ext cx="35412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list of all products in the system where the color is green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5604" y="3209350"/>
            <a:ext cx="33616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Creation of a new product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45604" y="3664677"/>
            <a:ext cx="34759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Product with an ID of 81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45604" y="411683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Some error message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45603" y="4572005"/>
            <a:ext cx="38104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Update of the product with ID of 81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70401" y="5449179"/>
            <a:ext cx="38104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Deletion of the product with ID of 81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40979" y="2186886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200 OK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40978" y="2584551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200 OK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40977" y="3209350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201 Created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40977" y="366467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200 OK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40977" y="411683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404 Not Found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40976" y="456638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204 No Content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465774" y="5443556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204 No Content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5591" y="500303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/Products/81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14798" y="500303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45603" y="5018152"/>
            <a:ext cx="36751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Update of the product with ID of 81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441282" y="499385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304 Not Modified </a:t>
            </a:r>
          </a:p>
        </p:txBody>
      </p:sp>
    </p:spTree>
    <p:extLst>
      <p:ext uri="{BB962C8B-B14F-4D97-AF65-F5344CB8AC3E}">
        <p14:creationId xmlns:p14="http://schemas.microsoft.com/office/powerpoint/2010/main" val="91944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Testing RESTful APIs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1">
            <a:extLst>
              <a:ext uri="{FF2B5EF4-FFF2-40B4-BE49-F238E27FC236}">
                <a16:creationId xmlns:a16="http://schemas.microsoft.com/office/drawing/2014/main" id="{1FC3ECBE-7749-4AD3-9592-9DF188857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0" r="4234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60237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71364" y="274638"/>
            <a:ext cx="11793538" cy="1143000"/>
          </a:xfrm>
        </p:spPr>
        <p:txBody>
          <a:bodyPr/>
          <a:lstStyle/>
          <a:p>
            <a:r>
              <a:rPr lang="en-US" dirty="0"/>
              <a:t>Tools that I use for testing APIs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619431" y="1535113"/>
            <a:ext cx="5386388" cy="64135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Fiddler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619431" y="2176463"/>
            <a:ext cx="5386388" cy="2133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Fiddler is an HTTP debugging proxy server application originally written by Eric Lawrence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802438" y="1530350"/>
            <a:ext cx="5389562" cy="64135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+mn-lt"/>
              </a:rPr>
              <a:t>Postman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6802438" y="2171700"/>
            <a:ext cx="5389562" cy="213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Postman is a complete API development environment, for API developers. Postman is available for Mac OS X, Windows, and Linux users.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542" y="4310743"/>
            <a:ext cx="5386917" cy="6413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ASP.NET Core 2.1 Web API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608542" y="4952093"/>
            <a:ext cx="5386917" cy="861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Integration Testing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6811741" y="4310743"/>
            <a:ext cx="5389033" cy="6413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667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2133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JetBrains Rider/VSCode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>
          <a:xfrm>
            <a:off x="6811741" y="4952093"/>
            <a:ext cx="5389033" cy="1579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/>
              <a:t>Editor-based REST client </a:t>
            </a:r>
            <a:r>
              <a:rPr lang="en-US" dirty="0"/>
              <a:t>based on scratch files with the .http extension</a:t>
            </a:r>
          </a:p>
        </p:txBody>
      </p:sp>
    </p:spTree>
    <p:extLst>
      <p:ext uri="{BB962C8B-B14F-4D97-AF65-F5344CB8AC3E}">
        <p14:creationId xmlns:p14="http://schemas.microsoft.com/office/powerpoint/2010/main" val="58533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D14849-9360-4C4D-83D4-77377FD4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78"/>
            <a:ext cx="12192000" cy="6604000"/>
          </a:xfrm>
          <a:prstGeom prst="rect">
            <a:avLst/>
          </a:prstGeom>
        </p:spPr>
      </p:pic>
      <p:pic>
        <p:nvPicPr>
          <p:cNvPr id="5" name="Picture 2" descr="no_sign.png (1000×10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14" y="230792"/>
            <a:ext cx="6409572" cy="640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798AB8-99D4-465D-9E3D-16D17D6CB7E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06648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85232-C276-45E9-AFF0-49F7C72AA0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2161" y="274638"/>
            <a:ext cx="11679238" cy="1143000"/>
          </a:xfrm>
        </p:spPr>
        <p:txBody>
          <a:bodyPr>
            <a:noAutofit/>
          </a:bodyPr>
          <a:lstStyle/>
          <a:p>
            <a:r>
              <a:rPr lang="en-US" sz="4400" dirty="0"/>
              <a:t>What to remember to develop better APIs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76958983"/>
              </p:ext>
            </p:extLst>
          </p:nvPr>
        </p:nvGraphicFramePr>
        <p:xfrm>
          <a:off x="0" y="1600200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68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5" r="1" b="22206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039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901259" y="551182"/>
            <a:ext cx="4923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CHRIS WOODRUFF</a:t>
            </a:r>
            <a:endParaRPr lang="en-US" sz="4800" dirty="0">
              <a:solidFill>
                <a:schemeClr val="accent6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5406" y="3112222"/>
            <a:ext cx="4776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  <p:sp>
        <p:nvSpPr>
          <p:cNvPr id="17" name="Oval 16"/>
          <p:cNvSpPr/>
          <p:nvPr/>
        </p:nvSpPr>
        <p:spPr>
          <a:xfrm>
            <a:off x="844061" y="950434"/>
            <a:ext cx="723014" cy="7230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</a:t>
            </a:r>
          </a:p>
        </p:txBody>
      </p:sp>
      <p:sp>
        <p:nvSpPr>
          <p:cNvPr id="18" name="Oval 17"/>
          <p:cNvSpPr/>
          <p:nvPr/>
        </p:nvSpPr>
        <p:spPr>
          <a:xfrm>
            <a:off x="812163" y="2631078"/>
            <a:ext cx="723014" cy="7230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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15085" y="4437422"/>
            <a:ext cx="723014" cy="7230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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46985" y="950434"/>
            <a:ext cx="723014" cy="7230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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2163" y="1875264"/>
            <a:ext cx="190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SKYPE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CWOODRUFF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2163" y="3555908"/>
            <a:ext cx="190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TWITTER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CWOODRUFF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15084" y="5362251"/>
            <a:ext cx="3060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CHRISWOODRUFF.COM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46983" y="1876559"/>
            <a:ext cx="4032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EMAIL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CHRIS.WOODRUFF@JETBRAINS.COM</a:t>
            </a:r>
          </a:p>
        </p:txBody>
      </p:sp>
      <p:sp>
        <p:nvSpPr>
          <p:cNvPr id="25" name="Oval 24"/>
          <p:cNvSpPr/>
          <p:nvPr/>
        </p:nvSpPr>
        <p:spPr>
          <a:xfrm>
            <a:off x="3146984" y="2602890"/>
            <a:ext cx="723014" cy="7230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15085" y="3527720"/>
            <a:ext cx="2159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PHONE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616.724.6885</a:t>
            </a:r>
          </a:p>
        </p:txBody>
      </p:sp>
      <p:sp>
        <p:nvSpPr>
          <p:cNvPr id="27" name="Oval 26"/>
          <p:cNvSpPr/>
          <p:nvPr/>
        </p:nvSpPr>
        <p:spPr>
          <a:xfrm>
            <a:off x="849281" y="4439459"/>
            <a:ext cx="723014" cy="7230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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280" y="5364289"/>
            <a:ext cx="2297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LINKEDIN</a:t>
            </a:r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CHRIS.WOODRUFF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71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Where did we come from?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618E365B-198B-49A6-B83F-1D5505619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r="7432"/>
          <a:stretch/>
        </p:blipFill>
        <p:spPr>
          <a:xfrm>
            <a:off x="5913124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95240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C985-7393-418A-81BA-74750BBC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D39C-370E-48D7-9061-F0711FFB9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110">
            <a:extLst>
              <a:ext uri="{FF2B5EF4-FFF2-40B4-BE49-F238E27FC236}">
                <a16:creationId xmlns:a16="http://schemas.microsoft.com/office/drawing/2014/main" id="{A476E029-2667-43AD-AF33-3700567583BA}"/>
              </a:ext>
            </a:extLst>
          </p:cNvPr>
          <p:cNvSpPr/>
          <p:nvPr/>
        </p:nvSpPr>
        <p:spPr>
          <a:xfrm rot="16200000">
            <a:off x="4512183" y="3480495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C92A0854-5D44-452B-BFE4-47B38D861AA9}"/>
              </a:ext>
            </a:extLst>
          </p:cNvPr>
          <p:cNvSpPr/>
          <p:nvPr/>
        </p:nvSpPr>
        <p:spPr>
          <a:xfrm rot="10800000">
            <a:off x="5515954" y="3767359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12">
            <a:extLst>
              <a:ext uri="{FF2B5EF4-FFF2-40B4-BE49-F238E27FC236}">
                <a16:creationId xmlns:a16="http://schemas.microsoft.com/office/drawing/2014/main" id="{4E092710-2B1B-411B-AF67-BCE15A10D0F0}"/>
              </a:ext>
            </a:extLst>
          </p:cNvPr>
          <p:cNvSpPr/>
          <p:nvPr/>
        </p:nvSpPr>
        <p:spPr>
          <a:xfrm rot="16200000" flipH="1" flipV="1">
            <a:off x="5802021" y="2767946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13">
            <a:extLst>
              <a:ext uri="{FF2B5EF4-FFF2-40B4-BE49-F238E27FC236}">
                <a16:creationId xmlns:a16="http://schemas.microsoft.com/office/drawing/2014/main" id="{B4071362-ED5B-410F-8F1E-FA8B15953819}"/>
              </a:ext>
            </a:extLst>
          </p:cNvPr>
          <p:cNvSpPr/>
          <p:nvPr/>
        </p:nvSpPr>
        <p:spPr>
          <a:xfrm>
            <a:off x="4798251" y="2477752"/>
            <a:ext cx="1877796" cy="1295400"/>
          </a:xfrm>
          <a:custGeom>
            <a:avLst/>
            <a:gdLst>
              <a:gd name="connsiteX0" fmla="*/ 1877796 w 1877796"/>
              <a:gd name="connsiteY0" fmla="*/ 647700 h 1295400"/>
              <a:gd name="connsiteX1" fmla="*/ 1638563 w 1877796"/>
              <a:gd name="connsiteY1" fmla="*/ 886933 h 1295400"/>
              <a:gd name="connsiteX2" fmla="*/ 1469400 w 1877796"/>
              <a:gd name="connsiteY2" fmla="*/ 816863 h 1295400"/>
              <a:gd name="connsiteX3" fmla="*/ 1459292 w 1877796"/>
              <a:gd name="connsiteY3" fmla="*/ 801871 h 1295400"/>
              <a:gd name="connsiteX4" fmla="*/ 1295400 w 1877796"/>
              <a:gd name="connsiteY4" fmla="*/ 801871 h 1295400"/>
              <a:gd name="connsiteX5" fmla="*/ 1295400 w 1877796"/>
              <a:gd name="connsiteY5" fmla="*/ 1295400 h 1295400"/>
              <a:gd name="connsiteX6" fmla="*/ 804790 w 1877796"/>
              <a:gd name="connsiteY6" fmla="*/ 1295400 h 1295400"/>
              <a:gd name="connsiteX7" fmla="*/ 804790 w 1877796"/>
              <a:gd name="connsiteY7" fmla="*/ 1131507 h 1295400"/>
              <a:gd name="connsiteX8" fmla="*/ 819780 w 1877796"/>
              <a:gd name="connsiteY8" fmla="*/ 1121400 h 1295400"/>
              <a:gd name="connsiteX9" fmla="*/ 889850 w 1877796"/>
              <a:gd name="connsiteY9" fmla="*/ 952237 h 1295400"/>
              <a:gd name="connsiteX10" fmla="*/ 650617 w 1877796"/>
              <a:gd name="connsiteY10" fmla="*/ 713004 h 1295400"/>
              <a:gd name="connsiteX11" fmla="*/ 411384 w 1877796"/>
              <a:gd name="connsiteY11" fmla="*/ 952237 h 1295400"/>
              <a:gd name="connsiteX12" fmla="*/ 481454 w 1877796"/>
              <a:gd name="connsiteY12" fmla="*/ 1121400 h 1295400"/>
              <a:gd name="connsiteX13" fmla="*/ 496446 w 1877796"/>
              <a:gd name="connsiteY13" fmla="*/ 1131508 h 1295400"/>
              <a:gd name="connsiteX14" fmla="*/ 496446 w 1877796"/>
              <a:gd name="connsiteY14" fmla="*/ 1295400 h 1295400"/>
              <a:gd name="connsiteX15" fmla="*/ 0 w 1877796"/>
              <a:gd name="connsiteY15" fmla="*/ 1295400 h 1295400"/>
              <a:gd name="connsiteX16" fmla="*/ 0 w 1877796"/>
              <a:gd name="connsiteY16" fmla="*/ 0 h 1295400"/>
              <a:gd name="connsiteX17" fmla="*/ 1295400 w 1877796"/>
              <a:gd name="connsiteY17" fmla="*/ 0 h 1295400"/>
              <a:gd name="connsiteX18" fmla="*/ 1295400 w 1877796"/>
              <a:gd name="connsiteY18" fmla="*/ 493527 h 1295400"/>
              <a:gd name="connsiteX19" fmla="*/ 1459293 w 1877796"/>
              <a:gd name="connsiteY19" fmla="*/ 493527 h 1295400"/>
              <a:gd name="connsiteX20" fmla="*/ 1469400 w 1877796"/>
              <a:gd name="connsiteY20" fmla="*/ 478537 h 1295400"/>
              <a:gd name="connsiteX21" fmla="*/ 1638563 w 1877796"/>
              <a:gd name="connsiteY21" fmla="*/ 408467 h 1295400"/>
              <a:gd name="connsiteX22" fmla="*/ 1877796 w 1877796"/>
              <a:gd name="connsiteY22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77796" h="1295400">
                <a:moveTo>
                  <a:pt x="1877796" y="647700"/>
                </a:moveTo>
                <a:cubicBezTo>
                  <a:pt x="1877796" y="779825"/>
                  <a:pt x="1770688" y="886933"/>
                  <a:pt x="1638563" y="886933"/>
                </a:cubicBezTo>
                <a:cubicBezTo>
                  <a:pt x="1572501" y="886933"/>
                  <a:pt x="1512693" y="860156"/>
                  <a:pt x="1469400" y="816863"/>
                </a:cubicBezTo>
                <a:lnTo>
                  <a:pt x="1459292" y="801871"/>
                </a:lnTo>
                <a:lnTo>
                  <a:pt x="1295400" y="801871"/>
                </a:lnTo>
                <a:lnTo>
                  <a:pt x="1295400" y="1295400"/>
                </a:lnTo>
                <a:lnTo>
                  <a:pt x="804790" y="1295400"/>
                </a:lnTo>
                <a:lnTo>
                  <a:pt x="804790" y="1131507"/>
                </a:lnTo>
                <a:lnTo>
                  <a:pt x="819780" y="1121400"/>
                </a:lnTo>
                <a:cubicBezTo>
                  <a:pt x="863073" y="1078107"/>
                  <a:pt x="889850" y="1018299"/>
                  <a:pt x="889850" y="952237"/>
                </a:cubicBezTo>
                <a:cubicBezTo>
                  <a:pt x="889850" y="820112"/>
                  <a:pt x="782742" y="713004"/>
                  <a:pt x="650617" y="713004"/>
                </a:cubicBezTo>
                <a:cubicBezTo>
                  <a:pt x="518492" y="713004"/>
                  <a:pt x="411384" y="820112"/>
                  <a:pt x="411384" y="952237"/>
                </a:cubicBezTo>
                <a:cubicBezTo>
                  <a:pt x="411384" y="1018299"/>
                  <a:pt x="438161" y="1078107"/>
                  <a:pt x="481454" y="1121400"/>
                </a:cubicBezTo>
                <a:lnTo>
                  <a:pt x="496446" y="1131508"/>
                </a:lnTo>
                <a:lnTo>
                  <a:pt x="496446" y="1295400"/>
                </a:lnTo>
                <a:lnTo>
                  <a:pt x="0" y="1295400"/>
                </a:lnTo>
                <a:lnTo>
                  <a:pt x="0" y="0"/>
                </a:lnTo>
                <a:lnTo>
                  <a:pt x="1295400" y="0"/>
                </a:lnTo>
                <a:lnTo>
                  <a:pt x="1295400" y="493527"/>
                </a:lnTo>
                <a:lnTo>
                  <a:pt x="1459293" y="493527"/>
                </a:lnTo>
                <a:lnTo>
                  <a:pt x="1469400" y="478537"/>
                </a:lnTo>
                <a:cubicBezTo>
                  <a:pt x="1512693" y="435244"/>
                  <a:pt x="1572501" y="408467"/>
                  <a:pt x="1638563" y="408467"/>
                </a:cubicBezTo>
                <a:cubicBezTo>
                  <a:pt x="1770688" y="408467"/>
                  <a:pt x="1877796" y="515575"/>
                  <a:pt x="1877796" y="64770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E36A-BA03-4E8D-9930-BE34CE769A3E}"/>
              </a:ext>
            </a:extLst>
          </p:cNvPr>
          <p:cNvSpPr txBox="1"/>
          <p:nvPr/>
        </p:nvSpPr>
        <p:spPr>
          <a:xfrm>
            <a:off x="5153563" y="2598833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FC02D-641A-47EE-8F92-23101BBF7487}"/>
              </a:ext>
            </a:extLst>
          </p:cNvPr>
          <p:cNvSpPr txBox="1"/>
          <p:nvPr/>
        </p:nvSpPr>
        <p:spPr>
          <a:xfrm>
            <a:off x="6740419" y="2860443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DCBD6-A860-4FC9-B7E4-9FDE593CE288}"/>
              </a:ext>
            </a:extLst>
          </p:cNvPr>
          <p:cNvSpPr txBox="1"/>
          <p:nvPr/>
        </p:nvSpPr>
        <p:spPr>
          <a:xfrm>
            <a:off x="6442901" y="4476127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69EE7-1E9E-4B1D-A5C0-77A49910843A}"/>
              </a:ext>
            </a:extLst>
          </p:cNvPr>
          <p:cNvSpPr txBox="1"/>
          <p:nvPr/>
        </p:nvSpPr>
        <p:spPr>
          <a:xfrm>
            <a:off x="4878442" y="4153449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13EA89-C3A3-405F-A486-F65E5093D3E2}"/>
              </a:ext>
            </a:extLst>
          </p:cNvPr>
          <p:cNvSpPr txBox="1"/>
          <p:nvPr/>
        </p:nvSpPr>
        <p:spPr>
          <a:xfrm>
            <a:off x="7590150" y="2998702"/>
            <a:ext cx="443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Object Access protocol (SOAP)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8DC6E-2A81-43FE-B6DE-10A4B1C39EE0}"/>
              </a:ext>
            </a:extLst>
          </p:cNvPr>
          <p:cNvSpPr txBox="1"/>
          <p:nvPr/>
        </p:nvSpPr>
        <p:spPr>
          <a:xfrm>
            <a:off x="7590150" y="4091406"/>
            <a:ext cx="443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Representational State Transfer (REST)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668A26-DC7F-4F21-8A86-3450EE275A58}"/>
              </a:ext>
            </a:extLst>
          </p:cNvPr>
          <p:cNvSpPr txBox="1"/>
          <p:nvPr/>
        </p:nvSpPr>
        <p:spPr>
          <a:xfrm>
            <a:off x="914400" y="2967925"/>
            <a:ext cx="36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Remote Procedure Call (RPC)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51E43-7047-406C-A70D-72E9124F2F45}"/>
              </a:ext>
            </a:extLst>
          </p:cNvPr>
          <p:cNvSpPr txBox="1"/>
          <p:nvPr/>
        </p:nvSpPr>
        <p:spPr>
          <a:xfrm>
            <a:off x="914400" y="4229905"/>
            <a:ext cx="368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Calls over HTTP</a:t>
            </a:r>
          </a:p>
        </p:txBody>
      </p:sp>
    </p:spTree>
    <p:extLst>
      <p:ext uri="{BB962C8B-B14F-4D97-AF65-F5344CB8AC3E}">
        <p14:creationId xmlns:p14="http://schemas.microsoft.com/office/powerpoint/2010/main" val="288826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B764-2B4B-43E9-BEAE-998148DD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D7697-0E45-46FD-9267-E02ADD811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6F180-3779-4EB5-85AD-126BFC50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57" y="2040419"/>
            <a:ext cx="1214716" cy="1611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F1C5E-9560-4DAD-AA1B-6E5501E1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57" y="4398195"/>
            <a:ext cx="1214716" cy="1407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BEFF4-3F3E-4BB8-9508-67C86B4A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846" y="2241016"/>
            <a:ext cx="2329833" cy="1210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AD144-33F1-4C29-85B3-874A0359C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846" y="4528527"/>
            <a:ext cx="2329833" cy="11556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937E9C-4A40-4C51-9990-21342D337625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2964873" y="2846368"/>
            <a:ext cx="1395973" cy="0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E09755-5373-4095-A272-4B05E62D4AF6}"/>
              </a:ext>
            </a:extLst>
          </p:cNvPr>
          <p:cNvCxnSpPr/>
          <p:nvPr/>
        </p:nvCxnSpPr>
        <p:spPr>
          <a:xfrm flipH="1" flipV="1">
            <a:off x="2482735" y="4893425"/>
            <a:ext cx="1878112" cy="27710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CB3E0-B4C1-4E2B-8E2A-0F0869C761E3}"/>
              </a:ext>
            </a:extLst>
          </p:cNvPr>
          <p:cNvCxnSpPr>
            <a:stCxn id="5" idx="0"/>
          </p:cNvCxnSpPr>
          <p:nvPr/>
        </p:nvCxnSpPr>
        <p:spPr>
          <a:xfrm flipV="1">
            <a:off x="2357515" y="3641878"/>
            <a:ext cx="1" cy="756317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6BAA12-68D5-4B35-BB13-4C9CD3FD1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100" y="3516246"/>
            <a:ext cx="1217353" cy="11577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29BF7B-96DA-4438-B13C-F8FFC9E20C4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964873" y="3296159"/>
            <a:ext cx="4019227" cy="798977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15412-414D-4586-BE20-431B0FA05EDF}"/>
              </a:ext>
            </a:extLst>
          </p:cNvPr>
          <p:cNvCxnSpPr/>
          <p:nvPr/>
        </p:nvCxnSpPr>
        <p:spPr>
          <a:xfrm>
            <a:off x="6755500" y="2724477"/>
            <a:ext cx="691880" cy="791769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4FB564-22C0-4FA7-B5EA-6FA0D8F705D2}"/>
              </a:ext>
            </a:extLst>
          </p:cNvPr>
          <p:cNvCxnSpPr/>
          <p:nvPr/>
        </p:nvCxnSpPr>
        <p:spPr>
          <a:xfrm flipV="1">
            <a:off x="6690777" y="4528527"/>
            <a:ext cx="670106" cy="573454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1C6A646-984A-4035-9354-7B2FC675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112" y="2417908"/>
            <a:ext cx="870796" cy="1133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40D7E8-97CA-4F89-85F9-075EC8F68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976" y="3851871"/>
            <a:ext cx="421068" cy="693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B0BBBD-7D22-4DAF-935F-3A88B5BF8C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7984" y="4846309"/>
            <a:ext cx="1466743" cy="95945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D11AC4-3379-4FF5-86A5-C5390A01CBDB}"/>
              </a:ext>
            </a:extLst>
          </p:cNvPr>
          <p:cNvCxnSpPr>
            <a:stCxn id="15" idx="1"/>
          </p:cNvCxnSpPr>
          <p:nvPr/>
        </p:nvCxnSpPr>
        <p:spPr>
          <a:xfrm flipH="1">
            <a:off x="7997256" y="2984519"/>
            <a:ext cx="1599856" cy="867352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D9DA28-3A24-49F0-883E-38DB1D0AEA10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8252507" y="4198719"/>
            <a:ext cx="1569469" cy="1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94347F-EBAE-410F-BD76-FD123B58C962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8145537" y="4608883"/>
            <a:ext cx="1162447" cy="717156"/>
          </a:xfrm>
          <a:prstGeom prst="straightConnector1">
            <a:avLst/>
          </a:prstGeom>
          <a:ln w="25400">
            <a:solidFill>
              <a:srgbClr val="7F8C8D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89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8BE8CCC9-66B3-4029-B586-46B9DB317A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0" b="10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7A7FC-7244-4835-9B1E-2200F484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Understanding the HTTP Protocol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94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63" y="204418"/>
            <a:ext cx="7773074" cy="6462320"/>
          </a:xfrm>
          <a:prstGeom prst="rect">
            <a:avLst/>
          </a:prstGeom>
        </p:spPr>
      </p:pic>
      <p:pic>
        <p:nvPicPr>
          <p:cNvPr id="1026" name="Picture 2" descr="no_sign.png (1000×10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14" y="230792"/>
            <a:ext cx="6409572" cy="640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4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SLCH18_speaker_template_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SLCH18_speaker_template_wide" id="{4542086D-F3A4-4765-99E9-0B69971C7367}" vid="{065E0564-848E-4FAD-9C05-7116D4028CD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VSLCH18_speaker_template_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SLCH18_speaker_template_wide" id="{4542086D-F3A4-4765-99E9-0B69971C7367}" vid="{065E0564-848E-4FAD-9C05-7116D4028CD5}"/>
    </a:ext>
  </a:extLst>
</a:theme>
</file>

<file path=ppt/theme/theme4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360OR18_Speaker Slide Template_widescreen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360OR18_Speaker Slide Template_widescreen" id="{0743A278-EEA2-4263-959F-D04E65D2019F}" vid="{7ED9CC37-65BD-4CA4-A478-E59B45842D8C}"/>
    </a:ext>
  </a:extLst>
</a:theme>
</file>

<file path=ppt/theme/theme6.xml><?xml version="1.0" encoding="utf-8"?>
<a:theme xmlns:a="http://schemas.openxmlformats.org/drawingml/2006/main" name="1_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1426</Words>
  <Application>Microsoft Office PowerPoint</Application>
  <PresentationFormat>Widescreen</PresentationFormat>
  <Paragraphs>288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Abel</vt:lpstr>
      <vt:lpstr>Arial</vt:lpstr>
      <vt:lpstr>Arial Bold</vt:lpstr>
      <vt:lpstr>Calibri</vt:lpstr>
      <vt:lpstr>Calibri Light</vt:lpstr>
      <vt:lpstr>FontAwesome</vt:lpstr>
      <vt:lpstr>Impact</vt:lpstr>
      <vt:lpstr>Open Sans</vt:lpstr>
      <vt:lpstr>VSLCH18_speaker_template_wide</vt:lpstr>
      <vt:lpstr>Custom Design</vt:lpstr>
      <vt:lpstr>1_VSLCH18_speaker_template_wide</vt:lpstr>
      <vt:lpstr>Live! 360 2018</vt:lpstr>
      <vt:lpstr>L360OR18_Speaker Slide Template_widescreen</vt:lpstr>
      <vt:lpstr>1_Live! 360 2018</vt:lpstr>
      <vt:lpstr>Office Theme</vt:lpstr>
      <vt:lpstr>PowerPoint Presentation</vt:lpstr>
      <vt:lpstr>PowerPoint Presentation</vt:lpstr>
      <vt:lpstr>Chris Woodruff</vt:lpstr>
      <vt:lpstr>PowerPoint Presentation</vt:lpstr>
      <vt:lpstr>Where did we come from?</vt:lpstr>
      <vt:lpstr>Types of Web Services</vt:lpstr>
      <vt:lpstr>Evolution of Services</vt:lpstr>
      <vt:lpstr>Understanding the HTTP Protocol</vt:lpstr>
      <vt:lpstr>PowerPoint Presentation</vt:lpstr>
      <vt:lpstr>What you need to know about HTTP</vt:lpstr>
      <vt:lpstr>PowerPoint Presentation</vt:lpstr>
      <vt:lpstr>HTTP Methods or Verbs</vt:lpstr>
      <vt:lpstr>HTTP Methods or Verbs</vt:lpstr>
      <vt:lpstr>HTTP Request</vt:lpstr>
      <vt:lpstr>HTTP Request Header</vt:lpstr>
      <vt:lpstr>HTTP Request Examples</vt:lpstr>
      <vt:lpstr>HTTP Response Codes</vt:lpstr>
      <vt:lpstr>Common Response Codes</vt:lpstr>
      <vt:lpstr>HTTP Response</vt:lpstr>
      <vt:lpstr>HTTP Response Header</vt:lpstr>
      <vt:lpstr>HTTP Response Examples</vt:lpstr>
      <vt:lpstr>Understanding REST</vt:lpstr>
      <vt:lpstr>Representational State Transfer?</vt:lpstr>
      <vt:lpstr>PowerPoint Presentation</vt:lpstr>
      <vt:lpstr>WHAT IS REST?</vt:lpstr>
      <vt:lpstr>RESTful</vt:lpstr>
      <vt:lpstr>2 common perspectives on architectural design </vt:lpstr>
      <vt:lpstr>REST Constraint #1</vt:lpstr>
      <vt:lpstr>REST Constraint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 for an HTTP REST Request</vt:lpstr>
      <vt:lpstr>REST Quiz</vt:lpstr>
      <vt:lpstr>Testing RESTful APIs</vt:lpstr>
      <vt:lpstr>Tools that I use for testing APIs</vt:lpstr>
      <vt:lpstr>What to remember to develop better APIs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Woodruff</dc:creator>
  <cp:lastModifiedBy>Chris Woodruff</cp:lastModifiedBy>
  <cp:revision>1</cp:revision>
  <dcterms:created xsi:type="dcterms:W3CDTF">2019-04-12T02:27:19Z</dcterms:created>
  <dcterms:modified xsi:type="dcterms:W3CDTF">2019-04-12T18:30:43Z</dcterms:modified>
</cp:coreProperties>
</file>